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4260" r:id="rId1"/>
  </p:sldMasterIdLst>
  <p:notesMasterIdLst>
    <p:notesMasterId r:id="rId3"/>
  </p:notesMasterIdLst>
  <p:handoutMasterIdLst>
    <p:handoutMasterId r:id="rId4"/>
  </p:handoutMasterIdLst>
  <p:sldIdLst>
    <p:sldId id="256" r:id="rId2"/>
  </p:sldIdLst>
  <p:sldSz cx="43891200" cy="32918400"/>
  <p:notesSz cx="7010400" cy="9296400"/>
  <p:embeddedFontLst>
    <p:embeddedFont>
      <p:font typeface="Calibri" panose="020F0502020204030204" pitchFamily="34" charset="0"/>
      <p:regular r:id="rId5"/>
      <p:bold r:id="rId6"/>
      <p:italic r:id="rId7"/>
      <p:boldItalic r:id="rId8"/>
    </p:embeddedFont>
    <p:embeddedFont>
      <p:font typeface="Franklin Gothic Medium" panose="020B0603020102020204" pitchFamily="34" charset="0"/>
      <p:regular r:id="rId9"/>
      <p:italic r:id="rId10"/>
    </p:embeddedFont>
    <p:embeddedFont>
      <p:font typeface="Nunito" panose="020B0604020202020204" charset="0"/>
      <p:regular r:id="rId11"/>
      <p:bold r:id="rId12"/>
      <p:italic r:id="rId13"/>
      <p:boldItalic r:id="rId14"/>
    </p:embeddedFont>
  </p:embeddedFontLst>
  <p:custDataLst>
    <p:tags r:id="rId15"/>
  </p:custDataLst>
  <p:defaultTextStyle>
    <a:defPPr>
      <a:defRPr lang="en-US"/>
    </a:defPPr>
    <a:lvl1pPr marL="0" algn="l" defTabSz="3756396" rtl="0" eaLnBrk="1" latinLnBrk="0" hangingPunct="1">
      <a:defRPr sz="7400" kern="1200">
        <a:solidFill>
          <a:schemeClr val="tx1"/>
        </a:solidFill>
        <a:latin typeface="+mn-lt"/>
        <a:ea typeface="+mn-ea"/>
        <a:cs typeface="+mn-cs"/>
      </a:defRPr>
    </a:lvl1pPr>
    <a:lvl2pPr marL="1878198" algn="l" defTabSz="3756396" rtl="0" eaLnBrk="1" latinLnBrk="0" hangingPunct="1">
      <a:defRPr sz="7400" kern="1200">
        <a:solidFill>
          <a:schemeClr val="tx1"/>
        </a:solidFill>
        <a:latin typeface="+mn-lt"/>
        <a:ea typeface="+mn-ea"/>
        <a:cs typeface="+mn-cs"/>
      </a:defRPr>
    </a:lvl2pPr>
    <a:lvl3pPr marL="3756396" algn="l" defTabSz="3756396" rtl="0" eaLnBrk="1" latinLnBrk="0" hangingPunct="1">
      <a:defRPr sz="7400" kern="1200">
        <a:solidFill>
          <a:schemeClr val="tx1"/>
        </a:solidFill>
        <a:latin typeface="+mn-lt"/>
        <a:ea typeface="+mn-ea"/>
        <a:cs typeface="+mn-cs"/>
      </a:defRPr>
    </a:lvl3pPr>
    <a:lvl4pPr marL="5634594" algn="l" defTabSz="3756396" rtl="0" eaLnBrk="1" latinLnBrk="0" hangingPunct="1">
      <a:defRPr sz="7400" kern="1200">
        <a:solidFill>
          <a:schemeClr val="tx1"/>
        </a:solidFill>
        <a:latin typeface="+mn-lt"/>
        <a:ea typeface="+mn-ea"/>
        <a:cs typeface="+mn-cs"/>
      </a:defRPr>
    </a:lvl4pPr>
    <a:lvl5pPr marL="7512797" algn="l" defTabSz="3756396" rtl="0" eaLnBrk="1" latinLnBrk="0" hangingPunct="1">
      <a:defRPr sz="7400" kern="1200">
        <a:solidFill>
          <a:schemeClr val="tx1"/>
        </a:solidFill>
        <a:latin typeface="+mn-lt"/>
        <a:ea typeface="+mn-ea"/>
        <a:cs typeface="+mn-cs"/>
      </a:defRPr>
    </a:lvl5pPr>
    <a:lvl6pPr marL="9390995" algn="l" defTabSz="3756396" rtl="0" eaLnBrk="1" latinLnBrk="0" hangingPunct="1">
      <a:defRPr sz="7400" kern="1200">
        <a:solidFill>
          <a:schemeClr val="tx1"/>
        </a:solidFill>
        <a:latin typeface="+mn-lt"/>
        <a:ea typeface="+mn-ea"/>
        <a:cs typeface="+mn-cs"/>
      </a:defRPr>
    </a:lvl6pPr>
    <a:lvl7pPr marL="11269197" algn="l" defTabSz="3756396" rtl="0" eaLnBrk="1" latinLnBrk="0" hangingPunct="1">
      <a:defRPr sz="7400" kern="1200">
        <a:solidFill>
          <a:schemeClr val="tx1"/>
        </a:solidFill>
        <a:latin typeface="+mn-lt"/>
        <a:ea typeface="+mn-ea"/>
        <a:cs typeface="+mn-cs"/>
      </a:defRPr>
    </a:lvl7pPr>
    <a:lvl8pPr marL="13147394" algn="l" defTabSz="3756396" rtl="0" eaLnBrk="1" latinLnBrk="0" hangingPunct="1">
      <a:defRPr sz="7400" kern="1200">
        <a:solidFill>
          <a:schemeClr val="tx1"/>
        </a:solidFill>
        <a:latin typeface="+mn-lt"/>
        <a:ea typeface="+mn-ea"/>
        <a:cs typeface="+mn-cs"/>
      </a:defRPr>
    </a:lvl8pPr>
    <a:lvl9pPr marL="15025593" algn="l" defTabSz="3756396" rtl="0" eaLnBrk="1" latinLnBrk="0" hangingPunct="1">
      <a:defRPr sz="7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93" userDrawn="1">
          <p15:clr>
            <a:srgbClr val="A4A3A4"/>
          </p15:clr>
        </p15:guide>
        <p15:guide id="2" pos="1920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1E1E"/>
    <a:srgbClr val="505050"/>
    <a:srgbClr val="CB3B63"/>
    <a:srgbClr val="4B4B4B"/>
    <a:srgbClr val="DCDCDC"/>
    <a:srgbClr val="C8C8C8"/>
    <a:srgbClr val="353535"/>
    <a:srgbClr val="51253A"/>
    <a:srgbClr val="03495C"/>
    <a:srgbClr val="ECED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599" autoAdjust="0"/>
    <p:restoredTop sz="98191" autoAdjust="0"/>
  </p:normalViewPr>
  <p:slideViewPr>
    <p:cSldViewPr snapToGrid="0">
      <p:cViewPr>
        <p:scale>
          <a:sx n="46" d="100"/>
          <a:sy n="46" d="100"/>
        </p:scale>
        <p:origin x="-6620" y="-2932"/>
      </p:cViewPr>
      <p:guideLst>
        <p:guide orient="horz" pos="2493"/>
        <p:guide pos="19200"/>
      </p:guideLst>
    </p:cSldViewPr>
  </p:slideViewPr>
  <p:outlineViewPr>
    <p:cViewPr>
      <p:scale>
        <a:sx n="33" d="100"/>
        <a:sy n="33" d="100"/>
      </p:scale>
      <p:origin x="0" y="0"/>
    </p:cViewPr>
  </p:outlin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5" Type="http://schemas.openxmlformats.org/officeDocument/2006/relationships/font" Target="fonts/font1.fntdata"/><Relationship Id="rId15" Type="http://schemas.openxmlformats.org/officeDocument/2006/relationships/tags" Target="tags/tag1.xml"/><Relationship Id="rId10" Type="http://schemas.openxmlformats.org/officeDocument/2006/relationships/font" Target="fonts/font6.fntdata"/><Relationship Id="rId19" Type="http://schemas.openxmlformats.org/officeDocument/2006/relationships/tableStyles" Target="tableStyles.xml"/><Relationship Id="rId4" Type="http://schemas.openxmlformats.org/officeDocument/2006/relationships/handoutMaster" Target="handoutMasters/handoutMaster1.xml"/><Relationship Id="rId9" Type="http://schemas.openxmlformats.org/officeDocument/2006/relationships/font" Target="fonts/font5.fntdata"/><Relationship Id="rId14" Type="http://schemas.openxmlformats.org/officeDocument/2006/relationships/font" Target="fonts/font1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0" tIns="46585" rIns="93170" bIns="46585" rtlCol="0"/>
          <a:lstStyle>
            <a:defPPr>
              <a:defRPr kern="1200" smtId="4294967295"/>
            </a:defPPr>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0" tIns="46585" rIns="93170" bIns="46585" rtlCol="0"/>
          <a:lstStyle>
            <a:defPPr>
              <a:defRPr kern="1200" smtId="4294967295"/>
            </a:defPPr>
            <a:lvl1pPr algn="r">
              <a:defRPr sz="1200"/>
            </a:lvl1pPr>
          </a:lstStyle>
          <a:p>
            <a:fld id="{302F586B-0015-43FB-918D-31E1A09780E3}" type="datetimeFigureOut">
              <a:rPr lang="en-US" smtClean="0"/>
              <a:t>3/3/2020</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0" tIns="46585" rIns="93170" bIns="46585" rtlCol="0" anchor="b"/>
          <a:lstStyle>
            <a:defPPr>
              <a:defRPr kern="1200" smtId="4294967295"/>
            </a:defPPr>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0" tIns="46585" rIns="93170" bIns="46585" rtlCol="0" anchor="b"/>
          <a:lstStyle>
            <a:defPPr>
              <a:defRPr kern="1200" smtId="4294967295"/>
            </a:defPPr>
            <a:lvl1pPr algn="r">
              <a:defRPr sz="1200"/>
            </a:lvl1pPr>
          </a:lstStyle>
          <a:p>
            <a:fld id="{5F29C2D4-4424-41A2-A90C-29D31B733A95}" type="slidenum">
              <a:rPr lang="en-US" smtClean="0"/>
              <a:t>‹#›</a:t>
            </a:fld>
            <a:endParaRPr lang="en-US"/>
          </a:p>
        </p:txBody>
      </p:sp>
    </p:spTree>
    <p:extLst>
      <p:ext uri="{BB962C8B-B14F-4D97-AF65-F5344CB8AC3E}">
        <p14:creationId xmlns:p14="http://schemas.microsoft.com/office/powerpoint/2010/main" val="3955513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465138"/>
          </a:xfrm>
          <a:prstGeom prst="rect">
            <a:avLst/>
          </a:prstGeom>
        </p:spPr>
        <p:txBody>
          <a:bodyPr vert="horz" lIns="91440" tIns="45720" rIns="91440" bIns="45720" rtlCol="0"/>
          <a:lstStyle>
            <a:defPPr>
              <a:defRPr kern="1200" smtId="4294967295"/>
            </a:defPPr>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defPPr>
              <a:defRPr kern="1200" smtId="4294967295"/>
            </a:defPPr>
            <a:lvl1pPr algn="r">
              <a:defRPr sz="1200"/>
            </a:lvl1pPr>
          </a:lstStyle>
          <a:p>
            <a:fld id="{7CEAF96C-0DD1-4DCA-AB4B-687076CBD6E7}" type="datetimeFigureOut">
              <a:rPr lang="en-US" smtClean="0"/>
              <a:t>3/3/2020</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sp>
      <p:sp>
        <p:nvSpPr>
          <p:cNvPr id="5" name="Notes Placeholder 4"/>
          <p:cNvSpPr>
            <a:spLocks noGrp="1"/>
          </p:cNvSpPr>
          <p:nvPr>
            <p:ph type="body" sz="quarter" idx="3"/>
          </p:nvPr>
        </p:nvSpPr>
        <p:spPr>
          <a:xfrm>
            <a:off x="701675" y="4416426"/>
            <a:ext cx="5607050" cy="4183063"/>
          </a:xfrm>
          <a:prstGeom prst="rect">
            <a:avLst/>
          </a:prstGeom>
        </p:spPr>
        <p:txBody>
          <a:bodyPr vert="horz" lIns="91440" tIns="45720" rIns="91440" bIns="45720" rtlCol="0"/>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829675"/>
            <a:ext cx="3038475" cy="465138"/>
          </a:xfrm>
          <a:prstGeom prst="rect">
            <a:avLst/>
          </a:prstGeom>
        </p:spPr>
        <p:txBody>
          <a:bodyPr vert="horz" lIns="91440" tIns="45720" rIns="91440" bIns="45720" rtlCol="0" anchor="b"/>
          <a:lstStyle>
            <a:defPPr>
              <a:defRPr kern="1200" smtId="4294967295"/>
            </a:defPPr>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defPPr>
              <a:defRPr kern="1200" smtId="4294967295"/>
            </a:defPPr>
            <a:lvl1pPr algn="r">
              <a:defRPr sz="1200"/>
            </a:lvl1pPr>
          </a:lstStyle>
          <a:p>
            <a:fld id="{39DA5243-CE1B-4274-BAA7-73DD5174F0FC}" type="slidenum">
              <a:rPr lang="en-US" smtClean="0"/>
              <a:t>‹#›</a:t>
            </a:fld>
            <a:endParaRPr lang="en-US"/>
          </a:p>
        </p:txBody>
      </p:sp>
    </p:spTree>
    <p:extLst>
      <p:ext uri="{BB962C8B-B14F-4D97-AF65-F5344CB8AC3E}">
        <p14:creationId xmlns:p14="http://schemas.microsoft.com/office/powerpoint/2010/main" val="3507094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defPPr>
              <a:defRPr kern="1200" smtId="4294967295"/>
            </a:defPPr>
          </a:lstStyle>
          <a:p>
            <a:endParaRPr lang="en-US"/>
          </a:p>
        </p:txBody>
      </p:sp>
      <p:sp>
        <p:nvSpPr>
          <p:cNvPr id="4" name="Slide Number Placeholder 3"/>
          <p:cNvSpPr>
            <a:spLocks noGrp="1"/>
          </p:cNvSpPr>
          <p:nvPr>
            <p:ph type="sldNum" sz="quarter" idx="10"/>
          </p:nvPr>
        </p:nvSpPr>
        <p:spPr/>
        <p:txBody>
          <a:bodyPr/>
          <a:lstStyle>
            <a:defPPr>
              <a:defRPr kern="1200" smtId="4294967295"/>
            </a:defPPr>
          </a:lstStyle>
          <a:p>
            <a:fld id="{39DA5243-CE1B-4274-BAA7-73DD5174F0FC}" type="slidenum">
              <a:rPr lang="en-US" smtClean="0"/>
              <a:t>1</a:t>
            </a:fld>
            <a:endParaRPr lang="en-US"/>
          </a:p>
        </p:txBody>
      </p:sp>
    </p:spTree>
    <p:extLst>
      <p:ext uri="{BB962C8B-B14F-4D97-AF65-F5344CB8AC3E}">
        <p14:creationId xmlns:p14="http://schemas.microsoft.com/office/powerpoint/2010/main" val="2760740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Text Placeholder 5"/>
          <p:cNvSpPr>
            <a:spLocks noGrp="1"/>
          </p:cNvSpPr>
          <p:nvPr>
            <p:ph type="body" sz="quarter" idx="15" hasCustomPrompt="1"/>
          </p:nvPr>
        </p:nvSpPr>
        <p:spPr>
          <a:xfrm>
            <a:off x="-37432" y="235744"/>
            <a:ext cx="43928630" cy="2914650"/>
          </a:xfrm>
        </p:spPr>
        <p:txBody>
          <a:bodyPr>
            <a:noAutofit/>
          </a:bodyPr>
          <a:lstStyle>
            <a:defPPr>
              <a:defRPr kern="1200" smtId="4294967295"/>
            </a:defPPr>
            <a:lvl1pPr marL="0" marR="0" indent="0" algn="ctr" defTabSz="2820815" rtl="0" eaLnBrk="1" fontAlgn="auto" latinLnBrk="0" hangingPunct="1">
              <a:lnSpc>
                <a:spcPct val="100000"/>
              </a:lnSpc>
              <a:spcBef>
                <a:spcPts val="1125"/>
              </a:spcBef>
              <a:spcAft>
                <a:spcPct val="0"/>
              </a:spcAft>
              <a:buClrTx/>
              <a:buSzTx/>
              <a:buFontTx/>
              <a:buNone/>
              <a:defRPr sz="4575" baseline="0">
                <a:solidFill>
                  <a:schemeClr val="tx2">
                    <a:lumMod val="50000"/>
                  </a:schemeClr>
                </a:solidFill>
                <a:latin typeface="Arial" pitchFamily="34" charset="0"/>
                <a:cs typeface="Arial" pitchFamily="34" charset="0"/>
              </a:defRPr>
            </a:lvl1pPr>
            <a:lvl2pPr marL="1410407" indent="0">
              <a:buFontTx/>
              <a:buNone/>
              <a:defRPr/>
            </a:lvl2pPr>
            <a:lvl3pPr marL="2820815" indent="0">
              <a:buFontTx/>
              <a:buNone/>
              <a:defRPr/>
            </a:lvl3pPr>
            <a:lvl4pPr marL="4231222" indent="0">
              <a:buFontTx/>
              <a:buNone/>
              <a:defRPr/>
            </a:lvl4pPr>
            <a:lvl5pPr marL="5641629" indent="0">
              <a:buFontTx/>
              <a:buNone/>
              <a:defRPr/>
            </a:lvl5pPr>
          </a:lstStyle>
          <a:p>
            <a:pPr marL="0" marR="0" lvl="0" indent="0" algn="ctr" defTabSz="2820815" rtl="0" eaLnBrk="1" fontAlgn="auto" latinLnBrk="0" hangingPunct="1">
              <a:lnSpc>
                <a:spcPct val="100000"/>
              </a:lnSpc>
              <a:spcBef>
                <a:spcPct val="20000"/>
              </a:spcBef>
              <a:spcAft>
                <a:spcPct val="0"/>
              </a:spcAft>
              <a:buClrTx/>
              <a:buSzTx/>
              <a:buFontTx/>
              <a:buNone/>
              <a:defRPr/>
            </a:pPr>
            <a:r>
              <a:rPr lang="en-US"/>
              <a:t>This is a Scientific Poster Template created by Graphicsland </a:t>
            </a:r>
            <a:br>
              <a:rPr lang="en-US"/>
            </a:br>
            <a:r>
              <a:rPr lang="en-US"/>
              <a:t>&amp; MakeSigns.com. Your poster title would go on these lines. </a:t>
            </a:r>
          </a:p>
        </p:txBody>
      </p:sp>
      <p:sp>
        <p:nvSpPr>
          <p:cNvPr id="3" name="Text Placeholder 5"/>
          <p:cNvSpPr>
            <a:spLocks noGrp="1"/>
          </p:cNvSpPr>
          <p:nvPr>
            <p:ph type="body" sz="quarter" idx="16" hasCustomPrompt="1"/>
          </p:nvPr>
        </p:nvSpPr>
        <p:spPr>
          <a:xfrm>
            <a:off x="-37432" y="2662519"/>
            <a:ext cx="43928630" cy="1694330"/>
          </a:xfrm>
        </p:spPr>
        <p:txBody>
          <a:bodyPr>
            <a:noAutofit/>
          </a:bodyPr>
          <a:lstStyle>
            <a:defPPr>
              <a:defRPr kern="1200" smtId="4294967295"/>
            </a:defPPr>
            <a:lvl1pPr marL="0" marR="0" indent="0" algn="ctr" defTabSz="2820815" rtl="0" eaLnBrk="1" fontAlgn="auto" latinLnBrk="0" hangingPunct="1">
              <a:lnSpc>
                <a:spcPct val="100000"/>
              </a:lnSpc>
              <a:spcBef>
                <a:spcPts val="450"/>
              </a:spcBef>
              <a:spcAft>
                <a:spcPct val="0"/>
              </a:spcAft>
              <a:buClrTx/>
              <a:buSzTx/>
              <a:buFontTx/>
              <a:buNone/>
              <a:defRPr sz="4950" baseline="0">
                <a:solidFill>
                  <a:schemeClr val="tx2">
                    <a:lumMod val="50000"/>
                  </a:schemeClr>
                </a:solidFill>
                <a:latin typeface="Arial" pitchFamily="34" charset="0"/>
                <a:cs typeface="Arial" pitchFamily="34" charset="0"/>
              </a:defRPr>
            </a:lvl1pPr>
            <a:lvl2pPr marL="1410407" indent="0">
              <a:buFontTx/>
              <a:buNone/>
              <a:defRPr/>
            </a:lvl2pPr>
            <a:lvl3pPr marL="2820815" indent="0">
              <a:buFontTx/>
              <a:buNone/>
              <a:defRPr/>
            </a:lvl3pPr>
            <a:lvl4pPr marL="4231222" indent="0">
              <a:buFontTx/>
              <a:buNone/>
              <a:defRPr/>
            </a:lvl4pPr>
            <a:lvl5pPr marL="5641629" indent="0">
              <a:buFontTx/>
              <a:buNone/>
              <a:defRPr/>
            </a:lvl5pPr>
          </a:lstStyle>
          <a:p>
            <a:pPr algn="ctr">
              <a:spcBef>
                <a:spcPts val="600"/>
              </a:spcBef>
            </a:pPr>
            <a:r>
              <a:rPr lang="en-US" sz="4500">
                <a:solidFill>
                  <a:schemeClr val="tx2">
                    <a:lumMod val="50000"/>
                  </a:schemeClr>
                </a:solidFill>
                <a:latin typeface="Franklin Gothic Medium" pitchFamily="34" charset="0"/>
              </a:rPr>
              <a:t>Author’s Name Here</a:t>
            </a:r>
            <a:br>
              <a:rPr lang="en-US" sz="4500">
                <a:solidFill>
                  <a:schemeClr val="tx2">
                    <a:lumMod val="50000"/>
                  </a:schemeClr>
                </a:solidFill>
                <a:latin typeface="Franklin Gothic Medium" pitchFamily="34" charset="0"/>
              </a:rPr>
            </a:br>
            <a:r>
              <a:rPr lang="en-US" sz="4500">
                <a:solidFill>
                  <a:schemeClr val="tx2">
                    <a:lumMod val="50000"/>
                  </a:schemeClr>
                </a:solidFill>
                <a:latin typeface="Arial" pitchFamily="34" charset="0"/>
                <a:cs typeface="Arial" pitchFamily="34" charset="0"/>
              </a:rPr>
              <a:t>University</a:t>
            </a:r>
            <a:r>
              <a:rPr lang="en-US" sz="4500">
                <a:solidFill>
                  <a:schemeClr val="tx2">
                    <a:lumMod val="50000"/>
                  </a:schemeClr>
                </a:solidFill>
                <a:latin typeface="Franklin Gothic Medium" pitchFamily="34" charset="0"/>
              </a:rPr>
              <a:t> Name Here</a:t>
            </a:r>
          </a:p>
        </p:txBody>
      </p:sp>
    </p:spTree>
    <p:extLst>
      <p:ext uri="{BB962C8B-B14F-4D97-AF65-F5344CB8AC3E}">
        <p14:creationId xmlns:p14="http://schemas.microsoft.com/office/powerpoint/2010/main" val="256955731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3/3/2020</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300552483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18" y="1318265"/>
            <a:ext cx="9875520" cy="28087321"/>
          </a:xfr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2194560" y="1318265"/>
            <a:ext cx="28895039" cy="28087321"/>
          </a:xfr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3/3/2020</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43487228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3/3/2020</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99531252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7"/>
            <a:ext cx="37307518" cy="6537960"/>
          </a:xfrm>
        </p:spPr>
        <p:txBody>
          <a:bodyPr anchor="t"/>
          <a:lstStyle>
            <a:defPPr>
              <a:defRPr kern="1200" smtId="4294967295"/>
            </a:defPPr>
            <a:lvl1pPr algn="l">
              <a:defRPr sz="12375" b="1" cap="all"/>
            </a:lvl1pPr>
          </a:lstStyle>
          <a:p>
            <a:r>
              <a:rPr lang="en-US"/>
              <a:t>Click to edit Master title style</a:t>
            </a:r>
          </a:p>
        </p:txBody>
      </p:sp>
      <p:sp>
        <p:nvSpPr>
          <p:cNvPr id="3" name="Text Placeholder 2"/>
          <p:cNvSpPr>
            <a:spLocks noGrp="1"/>
          </p:cNvSpPr>
          <p:nvPr>
            <p:ph type="body" idx="1"/>
          </p:nvPr>
        </p:nvSpPr>
        <p:spPr>
          <a:xfrm>
            <a:off x="3467102" y="13952224"/>
            <a:ext cx="37307518" cy="7200897"/>
          </a:xfrm>
        </p:spPr>
        <p:txBody>
          <a:bodyPr anchor="b"/>
          <a:lstStyle>
            <a:defPPr>
              <a:defRPr kern="1200" smtId="4294967295"/>
            </a:defPPr>
            <a:lvl1pPr marL="0" indent="0">
              <a:buNone/>
              <a:defRPr sz="6150">
                <a:solidFill>
                  <a:schemeClr val="tx1">
                    <a:tint val="75000"/>
                  </a:schemeClr>
                </a:solidFill>
              </a:defRPr>
            </a:lvl1pPr>
            <a:lvl2pPr marL="1410407" indent="0">
              <a:buNone/>
              <a:defRPr sz="5550">
                <a:solidFill>
                  <a:schemeClr val="tx1">
                    <a:tint val="75000"/>
                  </a:schemeClr>
                </a:solidFill>
              </a:defRPr>
            </a:lvl2pPr>
            <a:lvl3pPr marL="2820815" indent="0">
              <a:buNone/>
              <a:defRPr sz="4950">
                <a:solidFill>
                  <a:schemeClr val="tx1">
                    <a:tint val="75000"/>
                  </a:schemeClr>
                </a:solidFill>
              </a:defRPr>
            </a:lvl3pPr>
            <a:lvl4pPr marL="4231223" indent="0">
              <a:buNone/>
              <a:defRPr sz="4350">
                <a:solidFill>
                  <a:schemeClr val="tx1">
                    <a:tint val="75000"/>
                  </a:schemeClr>
                </a:solidFill>
              </a:defRPr>
            </a:lvl4pPr>
            <a:lvl5pPr marL="5641630" indent="0">
              <a:buNone/>
              <a:defRPr sz="4350">
                <a:solidFill>
                  <a:schemeClr val="tx1">
                    <a:tint val="75000"/>
                  </a:schemeClr>
                </a:solidFill>
              </a:defRPr>
            </a:lvl5pPr>
            <a:lvl6pPr marL="7052037" indent="0">
              <a:buNone/>
              <a:defRPr sz="4350">
                <a:solidFill>
                  <a:schemeClr val="tx1">
                    <a:tint val="75000"/>
                  </a:schemeClr>
                </a:solidFill>
              </a:defRPr>
            </a:lvl6pPr>
            <a:lvl7pPr marL="8462444" indent="0">
              <a:buNone/>
              <a:defRPr sz="4350">
                <a:solidFill>
                  <a:schemeClr val="tx1">
                    <a:tint val="75000"/>
                  </a:schemeClr>
                </a:solidFill>
              </a:defRPr>
            </a:lvl7pPr>
            <a:lvl8pPr marL="9872852" indent="0">
              <a:buNone/>
              <a:defRPr sz="4350">
                <a:solidFill>
                  <a:schemeClr val="tx1">
                    <a:tint val="75000"/>
                  </a:schemeClr>
                </a:solidFill>
              </a:defRPr>
            </a:lvl8pPr>
            <a:lvl9pPr marL="11283259" indent="0">
              <a:buNone/>
              <a:defRPr sz="43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3/3/2020</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14984067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2194561" y="7680962"/>
            <a:ext cx="19385280" cy="21724623"/>
          </a:xfrm>
        </p:spPr>
        <p:txBody>
          <a:bodyPr/>
          <a:lstStyle>
            <a:defPPr>
              <a:defRPr kern="1200" smtId="4294967295"/>
            </a:defPPr>
            <a:lvl1pPr>
              <a:defRPr sz="8625"/>
            </a:lvl1pPr>
            <a:lvl2pPr>
              <a:defRPr sz="7425"/>
            </a:lvl2pPr>
            <a:lvl3pPr>
              <a:defRPr sz="6150"/>
            </a:lvl3pPr>
            <a:lvl4pPr>
              <a:defRPr sz="5550"/>
            </a:lvl4pPr>
            <a:lvl5pPr>
              <a:defRPr sz="5550"/>
            </a:lvl5pPr>
            <a:lvl6pPr>
              <a:defRPr sz="5550"/>
            </a:lvl6pPr>
            <a:lvl7pPr>
              <a:defRPr sz="5550"/>
            </a:lvl7pPr>
            <a:lvl8pPr>
              <a:defRPr sz="5550"/>
            </a:lvl8pPr>
            <a:lvl9pPr>
              <a:defRPr sz="55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311361" y="7680962"/>
            <a:ext cx="19385280" cy="21724623"/>
          </a:xfrm>
        </p:spPr>
        <p:txBody>
          <a:bodyPr/>
          <a:lstStyle>
            <a:defPPr>
              <a:defRPr kern="1200" smtId="4294967295"/>
            </a:defPPr>
            <a:lvl1pPr>
              <a:defRPr sz="8625"/>
            </a:lvl1pPr>
            <a:lvl2pPr>
              <a:defRPr sz="7425"/>
            </a:lvl2pPr>
            <a:lvl3pPr>
              <a:defRPr sz="6150"/>
            </a:lvl3pPr>
            <a:lvl4pPr>
              <a:defRPr sz="5550"/>
            </a:lvl4pPr>
            <a:lvl5pPr>
              <a:defRPr sz="5550"/>
            </a:lvl5pPr>
            <a:lvl6pPr>
              <a:defRPr sz="5550"/>
            </a:lvl6pPr>
            <a:lvl7pPr>
              <a:defRPr sz="5550"/>
            </a:lvl7pPr>
            <a:lvl8pPr>
              <a:defRPr sz="5550"/>
            </a:lvl8pPr>
            <a:lvl9pPr>
              <a:defRPr sz="55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defPPr>
              <a:defRPr kern="1200" smtId="4294967295"/>
            </a:defPPr>
          </a:lstStyle>
          <a:p>
            <a:fld id="{1D3EE5B7-680E-44FF-962F-3113FAB5030E}" type="datetimeFigureOut">
              <a:rPr lang="en-US" smtClean="0"/>
              <a:t>3/3/2020</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55832779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2194567" y="7368543"/>
            <a:ext cx="19392903" cy="3070857"/>
          </a:xfrm>
        </p:spPr>
        <p:txBody>
          <a:bodyPr anchor="b"/>
          <a:lstStyle>
            <a:defPPr>
              <a:defRPr kern="1200" smtId="4294967295"/>
            </a:defPPr>
            <a:lvl1pPr marL="0" indent="0">
              <a:buNone/>
              <a:defRPr sz="7425" b="1"/>
            </a:lvl1pPr>
            <a:lvl2pPr marL="1410407" indent="0">
              <a:buNone/>
              <a:defRPr sz="6150" b="1"/>
            </a:lvl2pPr>
            <a:lvl3pPr marL="2820815" indent="0">
              <a:buNone/>
              <a:defRPr sz="5550" b="1"/>
            </a:lvl3pPr>
            <a:lvl4pPr marL="4231223" indent="0">
              <a:buNone/>
              <a:defRPr sz="4950" b="1"/>
            </a:lvl4pPr>
            <a:lvl5pPr marL="5641630" indent="0">
              <a:buNone/>
              <a:defRPr sz="4950" b="1"/>
            </a:lvl5pPr>
            <a:lvl6pPr marL="7052037" indent="0">
              <a:buNone/>
              <a:defRPr sz="4950" b="1"/>
            </a:lvl6pPr>
            <a:lvl7pPr marL="8462444" indent="0">
              <a:buNone/>
              <a:defRPr sz="4950" b="1"/>
            </a:lvl7pPr>
            <a:lvl8pPr marL="9872852" indent="0">
              <a:buNone/>
              <a:defRPr sz="4950" b="1"/>
            </a:lvl8pPr>
            <a:lvl9pPr marL="11283259" indent="0">
              <a:buNone/>
              <a:defRPr sz="4950" b="1"/>
            </a:lvl9pPr>
          </a:lstStyle>
          <a:p>
            <a:pPr lvl="0"/>
            <a:r>
              <a:rPr lang="en-US"/>
              <a:t>Click to edit Master text styles</a:t>
            </a:r>
          </a:p>
        </p:txBody>
      </p:sp>
      <p:sp>
        <p:nvSpPr>
          <p:cNvPr id="4" name="Content Placeholder 3"/>
          <p:cNvSpPr>
            <a:spLocks noGrp="1"/>
          </p:cNvSpPr>
          <p:nvPr>
            <p:ph sz="half" idx="2"/>
          </p:nvPr>
        </p:nvSpPr>
        <p:spPr>
          <a:xfrm>
            <a:off x="2194567" y="10439400"/>
            <a:ext cx="19392903" cy="18966183"/>
          </a:xfrm>
        </p:spPr>
        <p:txBody>
          <a:bodyPr/>
          <a:lstStyle>
            <a:defPPr>
              <a:defRPr kern="1200" smtId="4294967295"/>
            </a:defPPr>
            <a:lvl1pPr>
              <a:defRPr sz="7425"/>
            </a:lvl1pPr>
            <a:lvl2pPr>
              <a:defRPr sz="6150"/>
            </a:lvl2pPr>
            <a:lvl3pPr>
              <a:defRPr sz="5550"/>
            </a:lvl3pPr>
            <a:lvl4pPr>
              <a:defRPr sz="4950"/>
            </a:lvl4pPr>
            <a:lvl5pPr>
              <a:defRPr sz="4950"/>
            </a:lvl5pPr>
            <a:lvl6pPr>
              <a:defRPr sz="4950"/>
            </a:lvl6pPr>
            <a:lvl7pPr>
              <a:defRPr sz="4950"/>
            </a:lvl7pPr>
            <a:lvl8pPr>
              <a:defRPr sz="4950"/>
            </a:lvl8pPr>
            <a:lvl9pPr>
              <a:defRPr sz="49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1" y="7368543"/>
            <a:ext cx="19400520" cy="3070857"/>
          </a:xfrm>
        </p:spPr>
        <p:txBody>
          <a:bodyPr anchor="b"/>
          <a:lstStyle>
            <a:defPPr>
              <a:defRPr kern="1200" smtId="4294967295"/>
            </a:defPPr>
            <a:lvl1pPr marL="0" indent="0">
              <a:buNone/>
              <a:defRPr sz="7425" b="1"/>
            </a:lvl1pPr>
            <a:lvl2pPr marL="1410407" indent="0">
              <a:buNone/>
              <a:defRPr sz="6150" b="1"/>
            </a:lvl2pPr>
            <a:lvl3pPr marL="2820815" indent="0">
              <a:buNone/>
              <a:defRPr sz="5550" b="1"/>
            </a:lvl3pPr>
            <a:lvl4pPr marL="4231223" indent="0">
              <a:buNone/>
              <a:defRPr sz="4950" b="1"/>
            </a:lvl4pPr>
            <a:lvl5pPr marL="5641630" indent="0">
              <a:buNone/>
              <a:defRPr sz="4950" b="1"/>
            </a:lvl5pPr>
            <a:lvl6pPr marL="7052037" indent="0">
              <a:buNone/>
              <a:defRPr sz="4950" b="1"/>
            </a:lvl6pPr>
            <a:lvl7pPr marL="8462444" indent="0">
              <a:buNone/>
              <a:defRPr sz="4950" b="1"/>
            </a:lvl7pPr>
            <a:lvl8pPr marL="9872852" indent="0">
              <a:buNone/>
              <a:defRPr sz="4950" b="1"/>
            </a:lvl8pPr>
            <a:lvl9pPr marL="11283259" indent="0">
              <a:buNone/>
              <a:defRPr sz="4950" b="1"/>
            </a:lvl9pPr>
          </a:lstStyle>
          <a:p>
            <a:pPr lvl="0"/>
            <a:r>
              <a:rPr lang="en-US"/>
              <a:t>Click to edit Master text styles</a:t>
            </a:r>
          </a:p>
        </p:txBody>
      </p:sp>
      <p:sp>
        <p:nvSpPr>
          <p:cNvPr id="6" name="Content Placeholder 5"/>
          <p:cNvSpPr>
            <a:spLocks noGrp="1"/>
          </p:cNvSpPr>
          <p:nvPr>
            <p:ph sz="quarter" idx="4"/>
          </p:nvPr>
        </p:nvSpPr>
        <p:spPr>
          <a:xfrm>
            <a:off x="22296121" y="10439400"/>
            <a:ext cx="19400520" cy="18966183"/>
          </a:xfrm>
        </p:spPr>
        <p:txBody>
          <a:bodyPr/>
          <a:lstStyle>
            <a:defPPr>
              <a:defRPr kern="1200" smtId="4294967295"/>
            </a:defPPr>
            <a:lvl1pPr>
              <a:defRPr sz="7425"/>
            </a:lvl1pPr>
            <a:lvl2pPr>
              <a:defRPr sz="6150"/>
            </a:lvl2pPr>
            <a:lvl3pPr>
              <a:defRPr sz="5550"/>
            </a:lvl3pPr>
            <a:lvl4pPr>
              <a:defRPr sz="4950"/>
            </a:lvl4pPr>
            <a:lvl5pPr>
              <a:defRPr sz="4950"/>
            </a:lvl5pPr>
            <a:lvl6pPr>
              <a:defRPr sz="4950"/>
            </a:lvl6pPr>
            <a:lvl7pPr>
              <a:defRPr sz="4950"/>
            </a:lvl7pPr>
            <a:lvl8pPr>
              <a:defRPr sz="4950"/>
            </a:lvl8pPr>
            <a:lvl9pPr>
              <a:defRPr sz="49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defPPr>
              <a:defRPr kern="1200" smtId="4294967295"/>
            </a:defPPr>
          </a:lstStyle>
          <a:p>
            <a:fld id="{1D3EE5B7-680E-44FF-962F-3113FAB5030E}" type="datetimeFigureOut">
              <a:rPr lang="en-US" smtClean="0"/>
              <a:t>3/3/2020</a:t>
            </a:fld>
            <a:endParaRPr lang="en-US"/>
          </a:p>
        </p:txBody>
      </p:sp>
      <p:sp>
        <p:nvSpPr>
          <p:cNvPr id="8" name="Footer Placeholder 7"/>
          <p:cNvSpPr>
            <a:spLocks noGrp="1"/>
          </p:cNvSpPr>
          <p:nvPr>
            <p:ph type="ftr" sz="quarter" idx="11"/>
          </p:nvPr>
        </p:nvSpPr>
        <p:spPr/>
        <p:txBody>
          <a:bodyPr/>
          <a:lstStyle>
            <a:defPPr>
              <a:defRPr kern="1200" smtId="4294967295"/>
            </a:defPPr>
          </a:lstStyle>
          <a:p>
            <a:endParaRPr lang="en-US"/>
          </a:p>
        </p:txBody>
      </p:sp>
      <p:sp>
        <p:nvSpPr>
          <p:cNvPr id="9" name="Slide Number Placeholder 8"/>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13403302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Date Placeholder 2"/>
          <p:cNvSpPr>
            <a:spLocks noGrp="1"/>
          </p:cNvSpPr>
          <p:nvPr>
            <p:ph type="dt" sz="half" idx="10"/>
          </p:nvPr>
        </p:nvSpPr>
        <p:spPr/>
        <p:txBody>
          <a:bodyPr/>
          <a:lstStyle>
            <a:defPPr>
              <a:defRPr kern="1200" smtId="4294967295"/>
            </a:defPPr>
          </a:lstStyle>
          <a:p>
            <a:fld id="{1D3EE5B7-680E-44FF-962F-3113FAB5030E}" type="datetimeFigureOut">
              <a:rPr lang="en-US" smtClean="0"/>
              <a:t>3/3/2020</a:t>
            </a:fld>
            <a:endParaRPr lang="en-US"/>
          </a:p>
        </p:txBody>
      </p:sp>
      <p:sp>
        <p:nvSpPr>
          <p:cNvPr id="4" name="Footer Placeholder 3"/>
          <p:cNvSpPr>
            <a:spLocks noGrp="1"/>
          </p:cNvSpPr>
          <p:nvPr>
            <p:ph type="ftr" sz="quarter" idx="11"/>
          </p:nvPr>
        </p:nvSpPr>
        <p:spPr/>
        <p:txBody>
          <a:bodyPr/>
          <a:lstStyle>
            <a:defPPr>
              <a:defRPr kern="1200" smtId="4294967295"/>
            </a:defPPr>
          </a:lstStyle>
          <a:p>
            <a:endParaRPr lang="en-US"/>
          </a:p>
        </p:txBody>
      </p:sp>
      <p:sp>
        <p:nvSpPr>
          <p:cNvPr id="5" name="Slide Number Placeholder 4"/>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333511450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defRPr kern="1200" smtId="4294967295"/>
            </a:defPPr>
          </a:lstStyle>
          <a:p>
            <a:fld id="{1D3EE5B7-680E-44FF-962F-3113FAB5030E}" type="datetimeFigureOut">
              <a:rPr lang="en-US" smtClean="0"/>
              <a:t>3/3/2020</a:t>
            </a:fld>
            <a:endParaRPr lang="en-US"/>
          </a:p>
        </p:txBody>
      </p:sp>
      <p:sp>
        <p:nvSpPr>
          <p:cNvPr id="3" name="Footer Placeholder 2"/>
          <p:cNvSpPr>
            <a:spLocks noGrp="1"/>
          </p:cNvSpPr>
          <p:nvPr>
            <p:ph type="ftr" sz="quarter" idx="11"/>
          </p:nvPr>
        </p:nvSpPr>
        <p:spPr/>
        <p:txBody>
          <a:bodyPr/>
          <a:lstStyle>
            <a:defPPr>
              <a:defRPr kern="1200" smtId="4294967295"/>
            </a:defPPr>
          </a:lstStyle>
          <a:p>
            <a:endParaRPr lang="en-US"/>
          </a:p>
        </p:txBody>
      </p:sp>
      <p:sp>
        <p:nvSpPr>
          <p:cNvPr id="4" name="Slide Number Placeholder 3"/>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398481478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71" y="1310640"/>
            <a:ext cx="14439903" cy="5577840"/>
          </a:xfrm>
        </p:spPr>
        <p:txBody>
          <a:bodyPr anchor="b"/>
          <a:lstStyle>
            <a:defPPr>
              <a:defRPr kern="1200" smtId="4294967295"/>
            </a:defPPr>
            <a:lvl1pPr algn="l">
              <a:defRPr sz="6150" b="1"/>
            </a:lvl1pPr>
          </a:lstStyle>
          <a:p>
            <a:r>
              <a:rPr lang="en-US"/>
              <a:t>Click to edit Master title style</a:t>
            </a:r>
          </a:p>
        </p:txBody>
      </p:sp>
      <p:sp>
        <p:nvSpPr>
          <p:cNvPr id="3" name="Content Placeholder 2"/>
          <p:cNvSpPr>
            <a:spLocks noGrp="1"/>
          </p:cNvSpPr>
          <p:nvPr>
            <p:ph idx="1"/>
          </p:nvPr>
        </p:nvSpPr>
        <p:spPr>
          <a:xfrm>
            <a:off x="17160239" y="1310642"/>
            <a:ext cx="24536400" cy="28094942"/>
          </a:xfrm>
        </p:spPr>
        <p:txBody>
          <a:bodyPr/>
          <a:lstStyle>
            <a:defPPr>
              <a:defRPr kern="1200" smtId="4294967295"/>
            </a:defPPr>
            <a:lvl1pPr>
              <a:defRPr sz="9900"/>
            </a:lvl1pPr>
            <a:lvl2pPr>
              <a:defRPr sz="8625"/>
            </a:lvl2pPr>
            <a:lvl3pPr>
              <a:defRPr sz="7425"/>
            </a:lvl3pPr>
            <a:lvl4pPr>
              <a:defRPr sz="6150"/>
            </a:lvl4pPr>
            <a:lvl5pPr>
              <a:defRPr sz="6150"/>
            </a:lvl5pPr>
            <a:lvl6pPr>
              <a:defRPr sz="6150"/>
            </a:lvl6pPr>
            <a:lvl7pPr>
              <a:defRPr sz="6150"/>
            </a:lvl7pPr>
            <a:lvl8pPr>
              <a:defRPr sz="6150"/>
            </a:lvl8pPr>
            <a:lvl9pPr>
              <a:defRPr sz="61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71" y="6888482"/>
            <a:ext cx="14439903" cy="22517102"/>
          </a:xfrm>
        </p:spPr>
        <p:txBody>
          <a:bodyPr/>
          <a:lstStyle>
            <a:defPPr>
              <a:defRPr kern="1200" smtId="4294967295"/>
            </a:defPPr>
            <a:lvl1pPr marL="0" indent="0">
              <a:buNone/>
              <a:defRPr sz="4350"/>
            </a:lvl1pPr>
            <a:lvl2pPr marL="1410407" indent="0">
              <a:buNone/>
              <a:defRPr sz="3675"/>
            </a:lvl2pPr>
            <a:lvl3pPr marL="2820815" indent="0">
              <a:buNone/>
              <a:defRPr sz="3075"/>
            </a:lvl3pPr>
            <a:lvl4pPr marL="4231223" indent="0">
              <a:buNone/>
              <a:defRPr sz="2775"/>
            </a:lvl4pPr>
            <a:lvl5pPr marL="5641630" indent="0">
              <a:buNone/>
              <a:defRPr sz="2775"/>
            </a:lvl5pPr>
            <a:lvl6pPr marL="7052037" indent="0">
              <a:buNone/>
              <a:defRPr sz="2775"/>
            </a:lvl6pPr>
            <a:lvl7pPr marL="8462444" indent="0">
              <a:buNone/>
              <a:defRPr sz="2775"/>
            </a:lvl7pPr>
            <a:lvl8pPr marL="9872852" indent="0">
              <a:buNone/>
              <a:defRPr sz="2775"/>
            </a:lvl8pPr>
            <a:lvl9pPr marL="11283259" indent="0">
              <a:buNone/>
              <a:defRPr sz="2775"/>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smtId="4294967295"/>
            </a:defPPr>
          </a:lstStyle>
          <a:p>
            <a:fld id="{1D3EE5B7-680E-44FF-962F-3113FAB5030E}" type="datetimeFigureOut">
              <a:rPr lang="en-US" smtClean="0"/>
              <a:t>3/3/2020</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63644970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23042879"/>
            <a:ext cx="26334718" cy="2720343"/>
          </a:xfrm>
        </p:spPr>
        <p:txBody>
          <a:bodyPr anchor="b"/>
          <a:lstStyle>
            <a:defPPr>
              <a:defRPr kern="1200" smtId="4294967295"/>
            </a:defPPr>
            <a:lvl1pPr algn="l">
              <a:defRPr sz="6150" b="1"/>
            </a:lvl1pPr>
          </a:lstStyle>
          <a:p>
            <a:r>
              <a:rPr lang="en-US"/>
              <a:t>Click to edit Master title style</a:t>
            </a:r>
          </a:p>
        </p:txBody>
      </p:sp>
      <p:sp>
        <p:nvSpPr>
          <p:cNvPr id="3" name="Picture Placeholder 2"/>
          <p:cNvSpPr>
            <a:spLocks noGrp="1"/>
          </p:cNvSpPr>
          <p:nvPr>
            <p:ph type="pic" idx="1"/>
          </p:nvPr>
        </p:nvSpPr>
        <p:spPr>
          <a:xfrm>
            <a:off x="8602983" y="2941320"/>
            <a:ext cx="26334718" cy="19751041"/>
          </a:xfrm>
        </p:spPr>
        <p:txBody>
          <a:bodyPr/>
          <a:lstStyle>
            <a:defPPr>
              <a:defRPr kern="1200" smtId="4294967295"/>
            </a:defPPr>
            <a:lvl1pPr marL="0" indent="0">
              <a:buNone/>
              <a:defRPr sz="9900"/>
            </a:lvl1pPr>
            <a:lvl2pPr marL="1410407" indent="0">
              <a:buNone/>
              <a:defRPr sz="8625"/>
            </a:lvl2pPr>
            <a:lvl3pPr marL="2820815" indent="0">
              <a:buNone/>
              <a:defRPr sz="7425"/>
            </a:lvl3pPr>
            <a:lvl4pPr marL="4231223" indent="0">
              <a:buNone/>
              <a:defRPr sz="6150"/>
            </a:lvl4pPr>
            <a:lvl5pPr marL="5641630" indent="0">
              <a:buNone/>
              <a:defRPr sz="6150"/>
            </a:lvl5pPr>
            <a:lvl6pPr marL="7052037" indent="0">
              <a:buNone/>
              <a:defRPr sz="6150"/>
            </a:lvl6pPr>
            <a:lvl7pPr marL="8462444" indent="0">
              <a:buNone/>
              <a:defRPr sz="6150"/>
            </a:lvl7pPr>
            <a:lvl8pPr marL="9872852" indent="0">
              <a:buNone/>
              <a:defRPr sz="6150"/>
            </a:lvl8pPr>
            <a:lvl9pPr marL="11283259" indent="0">
              <a:buNone/>
              <a:defRPr sz="6150"/>
            </a:lvl9pPr>
          </a:lstStyle>
          <a:p>
            <a:endParaRPr lang="en-US"/>
          </a:p>
        </p:txBody>
      </p:sp>
      <p:sp>
        <p:nvSpPr>
          <p:cNvPr id="4" name="Text Placeholder 3"/>
          <p:cNvSpPr>
            <a:spLocks noGrp="1"/>
          </p:cNvSpPr>
          <p:nvPr>
            <p:ph type="body" sz="half" idx="2"/>
          </p:nvPr>
        </p:nvSpPr>
        <p:spPr>
          <a:xfrm>
            <a:off x="8602983" y="25763223"/>
            <a:ext cx="26334718" cy="3863337"/>
          </a:xfrm>
        </p:spPr>
        <p:txBody>
          <a:bodyPr/>
          <a:lstStyle>
            <a:defPPr>
              <a:defRPr kern="1200" smtId="4294967295"/>
            </a:defPPr>
            <a:lvl1pPr marL="0" indent="0">
              <a:buNone/>
              <a:defRPr sz="4350"/>
            </a:lvl1pPr>
            <a:lvl2pPr marL="1410407" indent="0">
              <a:buNone/>
              <a:defRPr sz="3675"/>
            </a:lvl2pPr>
            <a:lvl3pPr marL="2820815" indent="0">
              <a:buNone/>
              <a:defRPr sz="3075"/>
            </a:lvl3pPr>
            <a:lvl4pPr marL="4231223" indent="0">
              <a:buNone/>
              <a:defRPr sz="2775"/>
            </a:lvl4pPr>
            <a:lvl5pPr marL="5641630" indent="0">
              <a:buNone/>
              <a:defRPr sz="2775"/>
            </a:lvl5pPr>
            <a:lvl6pPr marL="7052037" indent="0">
              <a:buNone/>
              <a:defRPr sz="2775"/>
            </a:lvl6pPr>
            <a:lvl7pPr marL="8462444" indent="0">
              <a:buNone/>
              <a:defRPr sz="2775"/>
            </a:lvl7pPr>
            <a:lvl8pPr marL="9872852" indent="0">
              <a:buNone/>
              <a:defRPr sz="2775"/>
            </a:lvl8pPr>
            <a:lvl9pPr marL="11283259" indent="0">
              <a:buNone/>
              <a:defRPr sz="2775"/>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smtId="4294967295"/>
            </a:defPPr>
          </a:lstStyle>
          <a:p>
            <a:fld id="{1D3EE5B7-680E-44FF-962F-3113FAB5030E}" type="datetimeFigureOut">
              <a:rPr lang="en-US" smtClean="0"/>
              <a:t>3/3/2020</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1096626189"/>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1" y="1318263"/>
            <a:ext cx="39502082" cy="5486400"/>
          </a:xfrm>
          <a:prstGeom prst="rect">
            <a:avLst/>
          </a:prstGeom>
        </p:spPr>
        <p:txBody>
          <a:bodyPr vert="horz" lIns="376108" tIns="188056" rIns="376108" bIns="188056" rtlCol="0" anchor="ctr">
            <a:normAutofit/>
          </a:bodyPr>
          <a:lstStyle>
            <a:defPPr>
              <a:defRPr kern="1200" smtId="4294967295"/>
            </a:defPPr>
          </a:lstStyle>
          <a:p>
            <a:r>
              <a:rPr lang="en-US"/>
              <a:t>Click to edit Master title style</a:t>
            </a:r>
          </a:p>
        </p:txBody>
      </p:sp>
      <p:sp>
        <p:nvSpPr>
          <p:cNvPr id="3" name="Text Placeholder 2"/>
          <p:cNvSpPr>
            <a:spLocks noGrp="1"/>
          </p:cNvSpPr>
          <p:nvPr>
            <p:ph type="body" idx="1"/>
          </p:nvPr>
        </p:nvSpPr>
        <p:spPr>
          <a:xfrm>
            <a:off x="2194561" y="7680962"/>
            <a:ext cx="39502082" cy="21724623"/>
          </a:xfrm>
          <a:prstGeom prst="rect">
            <a:avLst/>
          </a:prstGeom>
        </p:spPr>
        <p:txBody>
          <a:bodyPr vert="horz" lIns="376108" tIns="188056" rIns="376108" bIns="188056" rtlCol="0">
            <a:normAutofit/>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8"/>
            <a:ext cx="10241280" cy="1752600"/>
          </a:xfrm>
          <a:prstGeom prst="rect">
            <a:avLst/>
          </a:prstGeom>
        </p:spPr>
        <p:txBody>
          <a:bodyPr vert="horz" lIns="376108" tIns="188056" rIns="376108" bIns="188056" rtlCol="0" anchor="ctr"/>
          <a:lstStyle>
            <a:defPPr>
              <a:defRPr kern="1200" smtId="4294967295"/>
            </a:defPPr>
            <a:lvl1pPr algn="l">
              <a:defRPr sz="3675">
                <a:solidFill>
                  <a:schemeClr val="tx1">
                    <a:tint val="75000"/>
                  </a:schemeClr>
                </a:solidFill>
              </a:defRPr>
            </a:lvl1pPr>
          </a:lstStyle>
          <a:p>
            <a:fld id="{1D3EE5B7-680E-44FF-962F-3113FAB5030E}" type="datetimeFigureOut">
              <a:rPr lang="en-US" smtClean="0"/>
              <a:t>3/3/2020</a:t>
            </a:fld>
            <a:endParaRPr lang="en-US"/>
          </a:p>
        </p:txBody>
      </p:sp>
      <p:sp>
        <p:nvSpPr>
          <p:cNvPr id="5" name="Footer Placeholder 4"/>
          <p:cNvSpPr>
            <a:spLocks noGrp="1"/>
          </p:cNvSpPr>
          <p:nvPr>
            <p:ph type="ftr" sz="quarter" idx="3"/>
          </p:nvPr>
        </p:nvSpPr>
        <p:spPr>
          <a:xfrm>
            <a:off x="14996161" y="30510488"/>
            <a:ext cx="13898880" cy="1752600"/>
          </a:xfrm>
          <a:prstGeom prst="rect">
            <a:avLst/>
          </a:prstGeom>
        </p:spPr>
        <p:txBody>
          <a:bodyPr vert="horz" lIns="376108" tIns="188056" rIns="376108" bIns="188056" rtlCol="0" anchor="ctr"/>
          <a:lstStyle>
            <a:defPPr>
              <a:defRPr kern="1200" smtId="4294967295"/>
            </a:defPPr>
            <a:lvl1pPr algn="ctr">
              <a:defRPr sz="367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1" y="30510488"/>
            <a:ext cx="10241280" cy="1752600"/>
          </a:xfrm>
          <a:prstGeom prst="rect">
            <a:avLst/>
          </a:prstGeom>
        </p:spPr>
        <p:txBody>
          <a:bodyPr vert="horz" lIns="376108" tIns="188056" rIns="376108" bIns="188056" rtlCol="0" anchor="ctr"/>
          <a:lstStyle>
            <a:defPPr>
              <a:defRPr kern="1200" smtId="4294967295"/>
            </a:defPPr>
            <a:lvl1pPr algn="r">
              <a:defRPr sz="3675">
                <a:solidFill>
                  <a:schemeClr val="tx1">
                    <a:tint val="75000"/>
                  </a:schemeClr>
                </a:solidFill>
              </a:defRPr>
            </a:lvl1pPr>
          </a:lstStyle>
          <a:p>
            <a:fld id="{E7FB6C12-88B7-467E-AE43-45481E628990}" type="slidenum">
              <a:rPr lang="en-US" smtClean="0"/>
              <a:t>‹#›</a:t>
            </a:fld>
            <a:endParaRPr lang="en-US"/>
          </a:p>
        </p:txBody>
      </p:sp>
      <p:pic>
        <p:nvPicPr>
          <p:cNvPr id="7" name="New picture"/>
          <p:cNvPicPr/>
          <p:nvPr/>
        </p:nvPicPr>
        <p:blipFill>
          <a:blip r:embed="rId13"/>
          <a:stretch>
            <a:fillRect/>
          </a:stretch>
        </p:blipFill>
        <p:spPr>
          <a:xfrm rot="16200000">
            <a:off x="-11506200" y="16459200"/>
            <a:ext cx="14274800" cy="4368800"/>
          </a:xfrm>
          <a:prstGeom prst="rect">
            <a:avLst/>
          </a:prstGeom>
        </p:spPr>
      </p:pic>
      <p:pic>
        <p:nvPicPr>
          <p:cNvPr id="8" name="New picture"/>
          <p:cNvPicPr/>
          <p:nvPr/>
        </p:nvPicPr>
        <p:blipFill>
          <a:blip r:embed="rId13"/>
          <a:stretch>
            <a:fillRect/>
          </a:stretch>
        </p:blipFill>
        <p:spPr>
          <a:xfrm rot="5400000">
            <a:off x="41122600" y="16459200"/>
            <a:ext cx="14274800" cy="4368800"/>
          </a:xfrm>
          <a:prstGeom prst="rect">
            <a:avLst/>
          </a:prstGeom>
        </p:spPr>
      </p:pic>
      <p:pic>
        <p:nvPicPr>
          <p:cNvPr id="9" name="New picture"/>
          <p:cNvPicPr/>
          <p:nvPr/>
        </p:nvPicPr>
        <p:blipFill>
          <a:blip r:embed="rId14"/>
          <a:stretch>
            <a:fillRect/>
          </a:stretch>
        </p:blipFill>
        <p:spPr>
          <a:xfrm>
            <a:off x="6959600" y="33426400"/>
            <a:ext cx="29972000" cy="1549400"/>
          </a:xfrm>
          <a:prstGeom prst="rect">
            <a:avLst/>
          </a:prstGeom>
        </p:spPr>
      </p:pic>
      <p:sp>
        <p:nvSpPr>
          <p:cNvPr id="10" name="New shape"/>
          <p:cNvSpPr/>
          <p:nvPr/>
        </p:nvSpPr>
        <p:spPr>
          <a:xfrm>
            <a:off x="695960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880">
                <a:solidFill>
                  <a:srgbClr val="808080"/>
                </a:solidFill>
              </a:rPr>
              <a:t>Template ID: inquisitalanchor  Size: 48x36</a:t>
            </a:r>
          </a:p>
        </p:txBody>
      </p:sp>
    </p:spTree>
    <p:extLst>
      <p:ext uri="{BB962C8B-B14F-4D97-AF65-F5344CB8AC3E}">
        <p14:creationId xmlns:p14="http://schemas.microsoft.com/office/powerpoint/2010/main" val="2659232896"/>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ransition/>
  <p:txStyles>
    <p:titleStyle>
      <a:defPPr>
        <a:defRPr kern="1200" smtId="4294967295"/>
      </a:defPPr>
      <a:lvl1pPr algn="ctr" defTabSz="2820815" rtl="0" eaLnBrk="1" latinLnBrk="0" hangingPunct="1">
        <a:spcBef>
          <a:spcPct val="0"/>
        </a:spcBef>
        <a:buNone/>
        <a:defRPr sz="13575" kern="1200">
          <a:solidFill>
            <a:schemeClr val="tx1"/>
          </a:solidFill>
          <a:latin typeface="+mj-lt"/>
          <a:ea typeface="+mj-ea"/>
          <a:cs typeface="+mj-cs"/>
        </a:defRPr>
      </a:lvl1pPr>
    </p:titleStyle>
    <p:bodyStyle>
      <a:defPPr>
        <a:defRPr kern="1200" smtId="4294967295"/>
      </a:defPPr>
      <a:lvl1pPr marL="1057804" indent="-1057804" algn="l" defTabSz="2820815" rtl="0" eaLnBrk="1" latinLnBrk="0" hangingPunct="1">
        <a:spcBef>
          <a:spcPct val="20000"/>
        </a:spcBef>
        <a:buFont typeface="Arial" pitchFamily="34" charset="0"/>
        <a:buChar char="•"/>
        <a:defRPr sz="9900" kern="1200">
          <a:solidFill>
            <a:schemeClr val="tx1"/>
          </a:solidFill>
          <a:latin typeface="+mn-lt"/>
          <a:ea typeface="+mn-ea"/>
          <a:cs typeface="+mn-cs"/>
        </a:defRPr>
      </a:lvl1pPr>
      <a:lvl2pPr marL="2291913" indent="-881506" algn="l" defTabSz="2820815" rtl="0" eaLnBrk="1" latinLnBrk="0" hangingPunct="1">
        <a:spcBef>
          <a:spcPct val="20000"/>
        </a:spcBef>
        <a:buFont typeface="Arial" pitchFamily="34" charset="0"/>
        <a:buChar char="–"/>
        <a:defRPr sz="8625" kern="1200">
          <a:solidFill>
            <a:schemeClr val="tx1"/>
          </a:solidFill>
          <a:latin typeface="+mn-lt"/>
          <a:ea typeface="+mn-ea"/>
          <a:cs typeface="+mn-cs"/>
        </a:defRPr>
      </a:lvl2pPr>
      <a:lvl3pPr marL="3526019" indent="-705204" algn="l" defTabSz="2820815" rtl="0" eaLnBrk="1" latinLnBrk="0" hangingPunct="1">
        <a:spcBef>
          <a:spcPct val="20000"/>
        </a:spcBef>
        <a:buFont typeface="Arial" pitchFamily="34" charset="0"/>
        <a:buChar char="•"/>
        <a:defRPr sz="7425" kern="1200">
          <a:solidFill>
            <a:schemeClr val="tx1"/>
          </a:solidFill>
          <a:latin typeface="+mn-lt"/>
          <a:ea typeface="+mn-ea"/>
          <a:cs typeface="+mn-cs"/>
        </a:defRPr>
      </a:lvl3pPr>
      <a:lvl4pPr marL="4936426"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4pPr>
      <a:lvl5pPr marL="6346833"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5pPr>
      <a:lvl6pPr marL="7757241"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6pPr>
      <a:lvl7pPr marL="9167648"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7pPr>
      <a:lvl8pPr marL="10578056"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8pPr>
      <a:lvl9pPr marL="11988463"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9pPr>
    </p:bodyStyle>
    <p:otherStyle>
      <a:defPPr>
        <a:defRPr lang="en-US"/>
      </a:defPPr>
      <a:lvl1pPr marL="0" algn="l" defTabSz="2820815" rtl="0" eaLnBrk="1" latinLnBrk="0" hangingPunct="1">
        <a:defRPr sz="5550" kern="1200">
          <a:solidFill>
            <a:schemeClr val="tx1"/>
          </a:solidFill>
          <a:latin typeface="+mn-lt"/>
          <a:ea typeface="+mn-ea"/>
          <a:cs typeface="+mn-cs"/>
        </a:defRPr>
      </a:lvl1pPr>
      <a:lvl2pPr marL="1410407" algn="l" defTabSz="2820815" rtl="0" eaLnBrk="1" latinLnBrk="0" hangingPunct="1">
        <a:defRPr sz="5550" kern="1200">
          <a:solidFill>
            <a:schemeClr val="tx1"/>
          </a:solidFill>
          <a:latin typeface="+mn-lt"/>
          <a:ea typeface="+mn-ea"/>
          <a:cs typeface="+mn-cs"/>
        </a:defRPr>
      </a:lvl2pPr>
      <a:lvl3pPr marL="2820815" algn="l" defTabSz="2820815" rtl="0" eaLnBrk="1" latinLnBrk="0" hangingPunct="1">
        <a:defRPr sz="5550" kern="1200">
          <a:solidFill>
            <a:schemeClr val="tx1"/>
          </a:solidFill>
          <a:latin typeface="+mn-lt"/>
          <a:ea typeface="+mn-ea"/>
          <a:cs typeface="+mn-cs"/>
        </a:defRPr>
      </a:lvl3pPr>
      <a:lvl4pPr marL="4231223" algn="l" defTabSz="2820815" rtl="0" eaLnBrk="1" latinLnBrk="0" hangingPunct="1">
        <a:defRPr sz="5550" kern="1200">
          <a:solidFill>
            <a:schemeClr val="tx1"/>
          </a:solidFill>
          <a:latin typeface="+mn-lt"/>
          <a:ea typeface="+mn-ea"/>
          <a:cs typeface="+mn-cs"/>
        </a:defRPr>
      </a:lvl4pPr>
      <a:lvl5pPr marL="5641630" algn="l" defTabSz="2820815" rtl="0" eaLnBrk="1" latinLnBrk="0" hangingPunct="1">
        <a:defRPr sz="5550" kern="1200">
          <a:solidFill>
            <a:schemeClr val="tx1"/>
          </a:solidFill>
          <a:latin typeface="+mn-lt"/>
          <a:ea typeface="+mn-ea"/>
          <a:cs typeface="+mn-cs"/>
        </a:defRPr>
      </a:lvl5pPr>
      <a:lvl6pPr marL="7052037" algn="l" defTabSz="2820815" rtl="0" eaLnBrk="1" latinLnBrk="0" hangingPunct="1">
        <a:defRPr sz="5550" kern="1200">
          <a:solidFill>
            <a:schemeClr val="tx1"/>
          </a:solidFill>
          <a:latin typeface="+mn-lt"/>
          <a:ea typeface="+mn-ea"/>
          <a:cs typeface="+mn-cs"/>
        </a:defRPr>
      </a:lvl6pPr>
      <a:lvl7pPr marL="8462444" algn="l" defTabSz="2820815" rtl="0" eaLnBrk="1" latinLnBrk="0" hangingPunct="1">
        <a:defRPr sz="5550" kern="1200">
          <a:solidFill>
            <a:schemeClr val="tx1"/>
          </a:solidFill>
          <a:latin typeface="+mn-lt"/>
          <a:ea typeface="+mn-ea"/>
          <a:cs typeface="+mn-cs"/>
        </a:defRPr>
      </a:lvl7pPr>
      <a:lvl8pPr marL="9872852" algn="l" defTabSz="2820815" rtl="0" eaLnBrk="1" latinLnBrk="0" hangingPunct="1">
        <a:defRPr sz="5550" kern="1200">
          <a:solidFill>
            <a:schemeClr val="tx1"/>
          </a:solidFill>
          <a:latin typeface="+mn-lt"/>
          <a:ea typeface="+mn-ea"/>
          <a:cs typeface="+mn-cs"/>
        </a:defRPr>
      </a:lvl8pPr>
      <a:lvl9pPr marL="11283259" algn="l" defTabSz="2820815" rtl="0" eaLnBrk="1" latinLnBrk="0" hangingPunct="1">
        <a:defRPr sz="55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1.xml"/><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microsoft.com/office/2007/relationships/hdphoto" Target="../media/hdphoto1.wdp"/><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id="{5C45AB8A-A6E5-4C83-82CB-02CFAA65E6DD}"/>
              </a:ext>
            </a:extLst>
          </p:cNvPr>
          <p:cNvCxnSpPr/>
          <p:nvPr/>
        </p:nvCxnSpPr>
        <p:spPr>
          <a:xfrm>
            <a:off x="2663657" y="18745495"/>
            <a:ext cx="0" cy="82744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28634931"/>
            <a:ext cx="43891200" cy="4283467"/>
          </a:xfrm>
          <a:prstGeom prst="rect">
            <a:avLst/>
          </a:prstGeom>
          <a:ln>
            <a:noFill/>
          </a:ln>
          <a:effectLst>
            <a:outerShdw blurRad="292100" dist="139700" dir="2700000" algn="tl" rotWithShape="0">
              <a:srgbClr val="333333">
                <a:alpha val="65000"/>
              </a:srgbClr>
            </a:outerShdw>
          </a:effectLst>
        </p:spPr>
      </p:pic>
      <p:pic>
        <p:nvPicPr>
          <p:cNvPr id="37" name="Picture 36"/>
          <p:cNvPicPr/>
          <p:nvPr/>
        </p:nvPicPr>
        <p:blipFill>
          <a:blip r:embed="rId4">
            <a:grayscl/>
            <a:extLst>
              <a:ext uri="{BEBA8EAE-BF5A-486C-A8C5-ECC9F3942E4B}">
                <a14:imgProps xmlns:a14="http://schemas.microsoft.com/office/drawing/2010/main">
                  <a14:imgLayer r:embed="rId5">
                    <a14:imgEffect>
                      <a14:saturation sat="75000"/>
                    </a14:imgEffect>
                    <a14:imgEffect>
                      <a14:brightnessContrast contrast="-27000"/>
                    </a14:imgEffect>
                  </a14:imgLayer>
                </a14:imgProps>
              </a:ext>
              <a:ext uri="{28A0092B-C50C-407E-A947-70E740481C1C}">
                <a14:useLocalDpi xmlns:a14="http://schemas.microsoft.com/office/drawing/2010/main" val="0"/>
              </a:ext>
            </a:extLst>
          </a:blip>
          <a:stretch>
            <a:fillRect/>
          </a:stretch>
        </p:blipFill>
        <p:spPr>
          <a:xfrm>
            <a:off x="0" y="29391592"/>
            <a:ext cx="43891200" cy="3565366"/>
          </a:xfrm>
          <a:prstGeom prst="rect">
            <a:avLst/>
          </a:prstGeom>
          <a:effectLst/>
        </p:spPr>
      </p:pic>
      <p:sp>
        <p:nvSpPr>
          <p:cNvPr id="23" name="Text Placeholder 5">
            <a:extLst>
              <a:ext uri="{FF2B5EF4-FFF2-40B4-BE49-F238E27FC236}">
                <a16:creationId xmlns:a16="http://schemas.microsoft.com/office/drawing/2014/main" id="{8B06C1FF-F854-4F91-ABC7-AA41C714448B}"/>
              </a:ext>
            </a:extLst>
          </p:cNvPr>
          <p:cNvSpPr txBox="1"/>
          <p:nvPr/>
        </p:nvSpPr>
        <p:spPr>
          <a:xfrm>
            <a:off x="3657600" y="1672638"/>
            <a:ext cx="36576000" cy="2937440"/>
          </a:xfrm>
          <a:prstGeom prst="rect">
            <a:avLst/>
          </a:prstGeom>
        </p:spPr>
        <p:txBody>
          <a:bodyPr lIns="0" tIns="0" rIns="0" bIns="0">
            <a:noAutofit/>
          </a:bodyPr>
          <a:lstStyle>
            <a:defPPr>
              <a:defRPr kern="1200" smtId="4294967295"/>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3761086">
              <a:spcBef>
                <a:spcPct val="20000"/>
              </a:spcBef>
              <a:defRPr/>
            </a:pPr>
            <a:r>
              <a:rPr lang="en-US" sz="8500" b="1" dirty="0">
                <a:solidFill>
                  <a:srgbClr val="505050"/>
                </a:solidFill>
                <a:latin typeface="Times New Roman" panose="02020603050405020304" pitchFamily="18" charset="0"/>
                <a:cs typeface="Times New Roman" panose="02020603050405020304" pitchFamily="18" charset="0"/>
              </a:rPr>
              <a:t>MCU Terminal Node Controller Design</a:t>
            </a:r>
          </a:p>
        </p:txBody>
      </p:sp>
      <p:sp>
        <p:nvSpPr>
          <p:cNvPr id="24" name="Text Placeholder 5">
            <a:extLst>
              <a:ext uri="{FF2B5EF4-FFF2-40B4-BE49-F238E27FC236}">
                <a16:creationId xmlns:a16="http://schemas.microsoft.com/office/drawing/2014/main" id="{18E48679-06C4-48E4-8012-35973D02854F}"/>
              </a:ext>
            </a:extLst>
          </p:cNvPr>
          <p:cNvSpPr txBox="1"/>
          <p:nvPr/>
        </p:nvSpPr>
        <p:spPr>
          <a:xfrm>
            <a:off x="3657600" y="3980081"/>
            <a:ext cx="36576000" cy="2031325"/>
          </a:xfrm>
          <a:prstGeom prst="rect">
            <a:avLst/>
          </a:prstGeom>
        </p:spPr>
        <p:txBody>
          <a:bodyPr lIns="0" tIns="0" rIns="0" bIns="0">
            <a:spAutoFit/>
          </a:bodyPr>
          <a:lstStyle>
            <a:defPPr>
              <a:defRPr kern="1200" smtId="4294967295"/>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a:defRPr/>
            </a:pPr>
            <a:r>
              <a:rPr lang="en-US" i="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Kaleb Leon, David Cain, Kobe </a:t>
            </a:r>
            <a:r>
              <a:rPr lang="en-US" i="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Keopraseuth</a:t>
            </a:r>
            <a:endParaRPr lang="en-US" i="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a:p>
            <a:pPr algn="ctr">
              <a:defRPr/>
            </a:pPr>
            <a:r>
              <a:rPr lang="en-US"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Electrical and Computer Engineering Department</a:t>
            </a:r>
          </a:p>
        </p:txBody>
      </p:sp>
      <p:sp>
        <p:nvSpPr>
          <p:cNvPr id="8" name="TextBox 19">
            <a:extLst>
              <a:ext uri="{FF2B5EF4-FFF2-40B4-BE49-F238E27FC236}">
                <a16:creationId xmlns:a16="http://schemas.microsoft.com/office/drawing/2014/main" id="{F560B628-793C-4DB4-85E9-B23859F8150D}"/>
              </a:ext>
            </a:extLst>
          </p:cNvPr>
          <p:cNvSpPr txBox="1">
            <a:spLocks noChangeArrowheads="1"/>
          </p:cNvSpPr>
          <p:nvPr/>
        </p:nvSpPr>
        <p:spPr bwMode="auto">
          <a:xfrm>
            <a:off x="816079" y="7544516"/>
            <a:ext cx="9601200" cy="3719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a:latin typeface="Times New Roman" panose="02020603050405020304" pitchFamily="18" charset="0"/>
                <a:cs typeface="Times New Roman" panose="02020603050405020304" pitchFamily="18" charset="0"/>
              </a:rPr>
              <a:t>The project discussed in this poster is what can be described as a Software TNC (Terminal Node Controller). The TNC will be able to perform all the basic functions of a hardware TNC but with little to no hardware necessary. It will be capable of receiving an audio tone FM modulated signal, convert it into binary, gather the payload, check for bit errors and send the payload to the PC via KISS (keep it simple, stupid) mode. I will also be able to receive a packet via KISS from the PC, follow the AX.25 protocol to form it into a valid data packet for radio communication, translate it into an FM modulated audio signal tone and send the tone to the radio. </a:t>
            </a:r>
            <a:endParaRPr lang="en-US" sz="2400" dirty="0">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8" name="TextBox 19">
            <a:extLst>
              <a:ext uri="{FF2B5EF4-FFF2-40B4-BE49-F238E27FC236}">
                <a16:creationId xmlns:a16="http://schemas.microsoft.com/office/drawing/2014/main" id="{3D668686-315E-4733-AA3D-4CD19EDF9050}"/>
              </a:ext>
            </a:extLst>
          </p:cNvPr>
          <p:cNvSpPr txBox="1">
            <a:spLocks noChangeArrowheads="1"/>
          </p:cNvSpPr>
          <p:nvPr/>
        </p:nvSpPr>
        <p:spPr bwMode="auto">
          <a:xfrm>
            <a:off x="33473920" y="16114361"/>
            <a:ext cx="9601200" cy="384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ctr">
              <a:lnSpc>
                <a:spcPct val="110000"/>
              </a:lnSpc>
            </a:pPr>
            <a:r>
              <a:rPr lang="en-US" sz="2800" dirty="0">
                <a:latin typeface="Times New Roman" panose="02020603050405020304" pitchFamily="18" charset="0"/>
                <a:ea typeface="Open Sans" panose="020B0606030504020204" pitchFamily="34" charset="0"/>
                <a:cs typeface="Times New Roman" panose="02020603050405020304" pitchFamily="18" charset="0"/>
              </a:rPr>
              <a:t>We will be taking all the hardware TNC’s  functions and programming them in C on the STM32 </a:t>
            </a:r>
            <a:r>
              <a:rPr lang="en-US" sz="2800" dirty="0" err="1">
                <a:latin typeface="Times New Roman" panose="02020603050405020304" pitchFamily="18" charset="0"/>
                <a:ea typeface="Open Sans" panose="020B0606030504020204" pitchFamily="34" charset="0"/>
                <a:cs typeface="Times New Roman" panose="02020603050405020304" pitchFamily="18" charset="0"/>
              </a:rPr>
              <a:t>Nucleo</a:t>
            </a:r>
            <a:r>
              <a:rPr lang="en-US" sz="2800" dirty="0">
                <a:latin typeface="Times New Roman" panose="02020603050405020304" pitchFamily="18" charset="0"/>
                <a:ea typeface="Open Sans" panose="020B0606030504020204" pitchFamily="34" charset="0"/>
                <a:cs typeface="Times New Roman" panose="02020603050405020304" pitchFamily="18" charset="0"/>
              </a:rPr>
              <a:t> board. This board has the capability to handle all of our ADC and DAC needs. The only external component in the plan as of now is the PTT (push to talk function) which turns the transmitter of the radio on and off based on a supplied voltage. In C, we will code the packet management following the designated transmission protocols and also convert that bit stream into a FM signal by APSK.</a:t>
            </a:r>
          </a:p>
        </p:txBody>
      </p:sp>
      <p:sp>
        <p:nvSpPr>
          <p:cNvPr id="20" name="TextBox 19">
            <a:extLst>
              <a:ext uri="{FF2B5EF4-FFF2-40B4-BE49-F238E27FC236}">
                <a16:creationId xmlns:a16="http://schemas.microsoft.com/office/drawing/2014/main" id="{B92A3548-8310-400F-8822-4FEDDABCA99B}"/>
              </a:ext>
            </a:extLst>
          </p:cNvPr>
          <p:cNvSpPr txBox="1"/>
          <p:nvPr/>
        </p:nvSpPr>
        <p:spPr>
          <a:xfrm>
            <a:off x="816079" y="6609300"/>
            <a:ext cx="9601200" cy="822960"/>
          </a:xfrm>
          <a:prstGeom prst="round2DiagRect">
            <a:avLst>
              <a:gd name="adj1" fmla="val 50000"/>
              <a:gd name="adj2" fmla="val 0"/>
            </a:avLst>
          </a:prstGeom>
          <a:solidFill>
            <a:srgbClr val="B41E1E"/>
          </a:solidFill>
          <a:ln>
            <a:no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algn="ctr" defTabSz="4702588">
              <a:defRPr/>
            </a:pPr>
            <a:r>
              <a:rPr lang="en-US" sz="3600" b="1" dirty="0">
                <a:solidFill>
                  <a:schemeClr val="bg1"/>
                </a:solidFill>
                <a:latin typeface="Times New Roman" panose="02020603050405020304" pitchFamily="18" charset="0"/>
                <a:cs typeface="Times New Roman" panose="02020603050405020304" pitchFamily="18" charset="0"/>
              </a:rPr>
              <a:t>Abstract</a:t>
            </a:r>
          </a:p>
        </p:txBody>
      </p:sp>
      <p:sp>
        <p:nvSpPr>
          <p:cNvPr id="21" name="TextBox 20">
            <a:extLst>
              <a:ext uri="{FF2B5EF4-FFF2-40B4-BE49-F238E27FC236}">
                <a16:creationId xmlns:a16="http://schemas.microsoft.com/office/drawing/2014/main" id="{AB2E96C9-8474-4C6F-96C8-EA96E9997B49}"/>
              </a:ext>
            </a:extLst>
          </p:cNvPr>
          <p:cNvSpPr txBox="1"/>
          <p:nvPr/>
        </p:nvSpPr>
        <p:spPr>
          <a:xfrm>
            <a:off x="816079" y="17321693"/>
            <a:ext cx="9601200" cy="822960"/>
          </a:xfrm>
          <a:prstGeom prst="round2DiagRect">
            <a:avLst>
              <a:gd name="adj1" fmla="val 50000"/>
              <a:gd name="adj2" fmla="val 0"/>
            </a:avLst>
          </a:prstGeom>
          <a:solidFill>
            <a:srgbClr val="B41E1E"/>
          </a:solidFill>
          <a:ln>
            <a:no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algn="ctr" defTabSz="4702588">
              <a:defRPr/>
            </a:pPr>
            <a:r>
              <a:rPr lang="en-US" sz="3600" b="1" dirty="0">
                <a:solidFill>
                  <a:schemeClr val="bg1"/>
                </a:solidFill>
                <a:latin typeface="Times New Roman" panose="02020603050405020304" pitchFamily="18" charset="0"/>
                <a:cs typeface="Times New Roman" panose="02020603050405020304" pitchFamily="18" charset="0"/>
              </a:rPr>
              <a:t>TNC ( Terminal Node Controller )</a:t>
            </a:r>
          </a:p>
        </p:txBody>
      </p:sp>
      <p:sp>
        <p:nvSpPr>
          <p:cNvPr id="22" name="TextBox 21">
            <a:extLst>
              <a:ext uri="{FF2B5EF4-FFF2-40B4-BE49-F238E27FC236}">
                <a16:creationId xmlns:a16="http://schemas.microsoft.com/office/drawing/2014/main" id="{75B4539D-DB8E-458A-89B0-CAE5722D0FB2}"/>
              </a:ext>
            </a:extLst>
          </p:cNvPr>
          <p:cNvSpPr txBox="1"/>
          <p:nvPr/>
        </p:nvSpPr>
        <p:spPr>
          <a:xfrm>
            <a:off x="11633200" y="6609300"/>
            <a:ext cx="20624800" cy="822960"/>
          </a:xfrm>
          <a:prstGeom prst="round2DiagRect">
            <a:avLst>
              <a:gd name="adj1" fmla="val 50000"/>
              <a:gd name="adj2" fmla="val 0"/>
            </a:avLst>
          </a:prstGeom>
          <a:solidFill>
            <a:srgbClr val="B41E1E"/>
          </a:solidFill>
          <a:ln>
            <a:no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algn="ctr" defTabSz="4702588">
              <a:defRPr/>
            </a:pPr>
            <a:r>
              <a:rPr lang="en-US" sz="3600" b="1" dirty="0">
                <a:solidFill>
                  <a:schemeClr val="bg1"/>
                </a:solidFill>
                <a:latin typeface="Nunito" panose="00000500000000000000" pitchFamily="2" charset="0"/>
              </a:rPr>
              <a:t>System Objectives</a:t>
            </a:r>
          </a:p>
        </p:txBody>
      </p:sp>
      <p:sp>
        <p:nvSpPr>
          <p:cNvPr id="25" name="TextBox 24">
            <a:extLst>
              <a:ext uri="{FF2B5EF4-FFF2-40B4-BE49-F238E27FC236}">
                <a16:creationId xmlns:a16="http://schemas.microsoft.com/office/drawing/2014/main" id="{AE4AD144-1499-4C07-85A4-B7EFC58463F0}"/>
              </a:ext>
            </a:extLst>
          </p:cNvPr>
          <p:cNvSpPr txBox="1"/>
          <p:nvPr/>
        </p:nvSpPr>
        <p:spPr>
          <a:xfrm>
            <a:off x="33473920" y="6609299"/>
            <a:ext cx="9601200" cy="822960"/>
          </a:xfrm>
          <a:prstGeom prst="round2DiagRect">
            <a:avLst>
              <a:gd name="adj1" fmla="val 50000"/>
              <a:gd name="adj2" fmla="val 0"/>
            </a:avLst>
          </a:prstGeom>
          <a:solidFill>
            <a:srgbClr val="B41E1E"/>
          </a:solidFill>
          <a:ln>
            <a:no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algn="ctr" defTabSz="4702588">
              <a:defRPr/>
            </a:pPr>
            <a:r>
              <a:rPr lang="en-US" sz="3600" b="1" dirty="0">
                <a:solidFill>
                  <a:schemeClr val="bg1"/>
                </a:solidFill>
                <a:latin typeface="Nunito" panose="00000500000000000000" pitchFamily="2" charset="0"/>
              </a:rPr>
              <a:t>Current Plan</a:t>
            </a:r>
          </a:p>
        </p:txBody>
      </p:sp>
      <p:sp>
        <p:nvSpPr>
          <p:cNvPr id="26" name="TextBox 25">
            <a:extLst>
              <a:ext uri="{FF2B5EF4-FFF2-40B4-BE49-F238E27FC236}">
                <a16:creationId xmlns:a16="http://schemas.microsoft.com/office/drawing/2014/main" id="{850970F5-9ABF-4386-9761-49E684D2F733}"/>
              </a:ext>
            </a:extLst>
          </p:cNvPr>
          <p:cNvSpPr txBox="1"/>
          <p:nvPr/>
        </p:nvSpPr>
        <p:spPr>
          <a:xfrm>
            <a:off x="33473920" y="20855524"/>
            <a:ext cx="9601200" cy="822960"/>
          </a:xfrm>
          <a:prstGeom prst="round2DiagRect">
            <a:avLst>
              <a:gd name="adj1" fmla="val 50000"/>
              <a:gd name="adj2" fmla="val 0"/>
            </a:avLst>
          </a:prstGeom>
          <a:solidFill>
            <a:srgbClr val="B41E1E"/>
          </a:solidFill>
          <a:ln>
            <a:no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algn="ctr" defTabSz="4702588">
              <a:defRPr/>
            </a:pPr>
            <a:r>
              <a:rPr lang="en-US" sz="3600" b="1" dirty="0">
                <a:solidFill>
                  <a:schemeClr val="bg1"/>
                </a:solidFill>
                <a:latin typeface="Nunito" panose="00000500000000000000" pitchFamily="2" charset="0"/>
              </a:rPr>
              <a:t>Feasibility</a:t>
            </a:r>
          </a:p>
        </p:txBody>
      </p:sp>
      <p:pic>
        <p:nvPicPr>
          <p:cNvPr id="2" name="Picture 1">
            <a:extLst>
              <a:ext uri="{FF2B5EF4-FFF2-40B4-BE49-F238E27FC236}">
                <a16:creationId xmlns:a16="http://schemas.microsoft.com/office/drawing/2014/main" id="{0EFA52CE-FD32-4984-8CA2-0F0FFA63894A}"/>
              </a:ext>
            </a:extLst>
          </p:cNvPr>
          <p:cNvPicPr>
            <a:picLocks noChangeAspect="1"/>
          </p:cNvPicPr>
          <p:nvPr/>
        </p:nvPicPr>
        <p:blipFill>
          <a:blip r:embed="rId6"/>
          <a:stretch>
            <a:fillRect/>
          </a:stretch>
        </p:blipFill>
        <p:spPr>
          <a:xfrm>
            <a:off x="816079" y="11848067"/>
            <a:ext cx="2944714" cy="2203724"/>
          </a:xfrm>
          <a:prstGeom prst="rect">
            <a:avLst/>
          </a:prstGeom>
        </p:spPr>
      </p:pic>
      <p:cxnSp>
        <p:nvCxnSpPr>
          <p:cNvPr id="4" name="Straight Arrow Connector 3">
            <a:extLst>
              <a:ext uri="{FF2B5EF4-FFF2-40B4-BE49-F238E27FC236}">
                <a16:creationId xmlns:a16="http://schemas.microsoft.com/office/drawing/2014/main" id="{56AFB29F-0579-4AA4-A12C-645907644B93}"/>
              </a:ext>
            </a:extLst>
          </p:cNvPr>
          <p:cNvCxnSpPr>
            <a:cxnSpLocks/>
          </p:cNvCxnSpPr>
          <p:nvPr/>
        </p:nvCxnSpPr>
        <p:spPr>
          <a:xfrm>
            <a:off x="4131472" y="14051791"/>
            <a:ext cx="2220907"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7ED876AB-5728-4AFD-989F-29FA2012EBA4}"/>
              </a:ext>
            </a:extLst>
          </p:cNvPr>
          <p:cNvPicPr>
            <a:picLocks noChangeAspect="1"/>
          </p:cNvPicPr>
          <p:nvPr/>
        </p:nvPicPr>
        <p:blipFill>
          <a:blip r:embed="rId7"/>
          <a:stretch>
            <a:fillRect/>
          </a:stretch>
        </p:blipFill>
        <p:spPr>
          <a:xfrm>
            <a:off x="6705507" y="11106644"/>
            <a:ext cx="3005516" cy="3005516"/>
          </a:xfrm>
          <a:prstGeom prst="rect">
            <a:avLst/>
          </a:prstGeom>
        </p:spPr>
      </p:pic>
      <p:sp>
        <p:nvSpPr>
          <p:cNvPr id="11" name="TextBox 10">
            <a:extLst>
              <a:ext uri="{FF2B5EF4-FFF2-40B4-BE49-F238E27FC236}">
                <a16:creationId xmlns:a16="http://schemas.microsoft.com/office/drawing/2014/main" id="{E87D74BB-E3E9-4B5A-A0DC-AF1E52F51341}"/>
              </a:ext>
            </a:extLst>
          </p:cNvPr>
          <p:cNvSpPr txBox="1"/>
          <p:nvPr/>
        </p:nvSpPr>
        <p:spPr>
          <a:xfrm>
            <a:off x="6352379" y="14630337"/>
            <a:ext cx="3711772" cy="1231106"/>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C Code</a:t>
            </a:r>
          </a:p>
        </p:txBody>
      </p:sp>
      <p:pic>
        <p:nvPicPr>
          <p:cNvPr id="13" name="Picture 12">
            <a:extLst>
              <a:ext uri="{FF2B5EF4-FFF2-40B4-BE49-F238E27FC236}">
                <a16:creationId xmlns:a16="http://schemas.microsoft.com/office/drawing/2014/main" id="{875D09A5-03B8-4F96-B7C8-317662960E36}"/>
              </a:ext>
            </a:extLst>
          </p:cNvPr>
          <p:cNvPicPr>
            <a:picLocks noChangeAspect="1"/>
          </p:cNvPicPr>
          <p:nvPr/>
        </p:nvPicPr>
        <p:blipFill>
          <a:blip r:embed="rId8"/>
          <a:stretch>
            <a:fillRect/>
          </a:stretch>
        </p:blipFill>
        <p:spPr>
          <a:xfrm>
            <a:off x="811658" y="13811953"/>
            <a:ext cx="3319814" cy="2489861"/>
          </a:xfrm>
          <a:prstGeom prst="rect">
            <a:avLst/>
          </a:prstGeom>
        </p:spPr>
      </p:pic>
      <p:sp>
        <p:nvSpPr>
          <p:cNvPr id="19" name="Plus Sign 18">
            <a:extLst>
              <a:ext uri="{FF2B5EF4-FFF2-40B4-BE49-F238E27FC236}">
                <a16:creationId xmlns:a16="http://schemas.microsoft.com/office/drawing/2014/main" id="{F2699AD9-D4AC-4839-AE6E-F91F565C6E70}"/>
              </a:ext>
            </a:extLst>
          </p:cNvPr>
          <p:cNvSpPr/>
          <p:nvPr/>
        </p:nvSpPr>
        <p:spPr>
          <a:xfrm>
            <a:off x="7582351" y="13675125"/>
            <a:ext cx="876300" cy="824389"/>
          </a:xfrm>
          <a:prstGeom prst="mathPl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DCC62553-F1CB-4256-93C1-FDC894842789}"/>
              </a:ext>
            </a:extLst>
          </p:cNvPr>
          <p:cNvSpPr txBox="1"/>
          <p:nvPr/>
        </p:nvSpPr>
        <p:spPr>
          <a:xfrm>
            <a:off x="592984" y="25655948"/>
            <a:ext cx="3390901" cy="1200329"/>
          </a:xfrm>
          <a:prstGeom prst="rect">
            <a:avLst/>
          </a:prstGeom>
          <a:noFill/>
          <a:ln>
            <a:solidFill>
              <a:schemeClr val="tx1"/>
            </a:solidFill>
          </a:ln>
        </p:spPr>
        <p:txBody>
          <a:bodyPr wrap="square" rtlCol="0">
            <a:spAutoFit/>
          </a:bodyPr>
          <a:lstStyle/>
          <a:p>
            <a:pPr algn="ctr"/>
            <a:r>
              <a:rPr lang="en-US" sz="3600" dirty="0">
                <a:latin typeface="Times New Roman" panose="02020603050405020304" pitchFamily="18" charset="0"/>
                <a:cs typeface="Times New Roman" panose="02020603050405020304" pitchFamily="18" charset="0"/>
              </a:rPr>
              <a:t>Computer or </a:t>
            </a:r>
          </a:p>
          <a:p>
            <a:pPr algn="ctr"/>
            <a:r>
              <a:rPr lang="en-US" sz="3600" dirty="0">
                <a:latin typeface="Times New Roman" panose="02020603050405020304" pitchFamily="18" charset="0"/>
                <a:cs typeface="Times New Roman" panose="02020603050405020304" pitchFamily="18" charset="0"/>
              </a:rPr>
              <a:t>Dumb Terminal</a:t>
            </a:r>
          </a:p>
        </p:txBody>
      </p:sp>
      <p:sp>
        <p:nvSpPr>
          <p:cNvPr id="29" name="TextBox 28">
            <a:extLst>
              <a:ext uri="{FF2B5EF4-FFF2-40B4-BE49-F238E27FC236}">
                <a16:creationId xmlns:a16="http://schemas.microsoft.com/office/drawing/2014/main" id="{01A62F2D-17EA-4270-B2A9-C7C73EFC2B40}"/>
              </a:ext>
            </a:extLst>
          </p:cNvPr>
          <p:cNvSpPr txBox="1"/>
          <p:nvPr/>
        </p:nvSpPr>
        <p:spPr>
          <a:xfrm>
            <a:off x="1608415" y="23005071"/>
            <a:ext cx="1360042" cy="769441"/>
          </a:xfrm>
          <a:prstGeom prst="rect">
            <a:avLst/>
          </a:prstGeom>
          <a:noFill/>
          <a:ln>
            <a:solidFill>
              <a:schemeClr val="tx1"/>
            </a:solidFill>
          </a:ln>
        </p:spPr>
        <p:txBody>
          <a:bodyPr wrap="square" rtlCol="0">
            <a:spAutoFit/>
          </a:bodyPr>
          <a:lstStyle/>
          <a:p>
            <a:pPr algn="ctr"/>
            <a:r>
              <a:rPr lang="en-US" sz="4400" dirty="0">
                <a:latin typeface="Times New Roman" panose="02020603050405020304" pitchFamily="18" charset="0"/>
                <a:cs typeface="Times New Roman" panose="02020603050405020304" pitchFamily="18" charset="0"/>
              </a:rPr>
              <a:t>TNC</a:t>
            </a:r>
          </a:p>
        </p:txBody>
      </p:sp>
      <p:sp>
        <p:nvSpPr>
          <p:cNvPr id="30" name="Flowchart: Alternate Process 29">
            <a:extLst>
              <a:ext uri="{FF2B5EF4-FFF2-40B4-BE49-F238E27FC236}">
                <a16:creationId xmlns:a16="http://schemas.microsoft.com/office/drawing/2014/main" id="{BDA7EAA1-F197-4F62-870B-EEC31608D49C}"/>
              </a:ext>
            </a:extLst>
          </p:cNvPr>
          <p:cNvSpPr/>
          <p:nvPr/>
        </p:nvSpPr>
        <p:spPr>
          <a:xfrm>
            <a:off x="1608415" y="19354800"/>
            <a:ext cx="1360042" cy="2177480"/>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c 32">
            <a:extLst>
              <a:ext uri="{FF2B5EF4-FFF2-40B4-BE49-F238E27FC236}">
                <a16:creationId xmlns:a16="http://schemas.microsoft.com/office/drawing/2014/main" id="{D08C1520-F615-4F42-B951-E02BA3E4CB6E}"/>
              </a:ext>
            </a:extLst>
          </p:cNvPr>
          <p:cNvSpPr/>
          <p:nvPr/>
        </p:nvSpPr>
        <p:spPr>
          <a:xfrm>
            <a:off x="2010136" y="18553472"/>
            <a:ext cx="993943" cy="400972"/>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Arc 33">
            <a:extLst>
              <a:ext uri="{FF2B5EF4-FFF2-40B4-BE49-F238E27FC236}">
                <a16:creationId xmlns:a16="http://schemas.microsoft.com/office/drawing/2014/main" id="{441A7148-9F9B-4E22-BC8B-D896EA4035CB}"/>
              </a:ext>
            </a:extLst>
          </p:cNvPr>
          <p:cNvSpPr/>
          <p:nvPr/>
        </p:nvSpPr>
        <p:spPr>
          <a:xfrm>
            <a:off x="1791546" y="18418227"/>
            <a:ext cx="1360037" cy="400356"/>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D9ADCCA9-5E39-4195-AC22-C40DB2D3F93F}"/>
              </a:ext>
            </a:extLst>
          </p:cNvPr>
          <p:cNvSpPr txBox="1"/>
          <p:nvPr/>
        </p:nvSpPr>
        <p:spPr>
          <a:xfrm>
            <a:off x="1456015" y="20686931"/>
            <a:ext cx="1664841" cy="646331"/>
          </a:xfrm>
          <a:prstGeom prst="rect">
            <a:avLst/>
          </a:prstGeom>
          <a:noFill/>
          <a:ln>
            <a:noFill/>
          </a:ln>
        </p:spPr>
        <p:txBody>
          <a:bodyPr wrap="square" rtlCol="0">
            <a:spAutoFit/>
          </a:bodyPr>
          <a:lstStyle>
            <a:defPPr>
              <a:defRPr lang="en-US"/>
            </a:defPPr>
            <a:lvl1pPr algn="ctr">
              <a:defRPr sz="3600">
                <a:latin typeface="Times New Roman" panose="02020603050405020304" pitchFamily="18" charset="0"/>
                <a:cs typeface="Times New Roman" panose="02020603050405020304" pitchFamily="18" charset="0"/>
              </a:defRPr>
            </a:lvl1pPr>
          </a:lstStyle>
          <a:p>
            <a:r>
              <a:rPr lang="en-US" dirty="0"/>
              <a:t>Radio</a:t>
            </a:r>
          </a:p>
        </p:txBody>
      </p:sp>
      <p:cxnSp>
        <p:nvCxnSpPr>
          <p:cNvPr id="40" name="Straight Arrow Connector 39">
            <a:extLst>
              <a:ext uri="{FF2B5EF4-FFF2-40B4-BE49-F238E27FC236}">
                <a16:creationId xmlns:a16="http://schemas.microsoft.com/office/drawing/2014/main" id="{D4AFA4BE-1D9F-40C6-A634-12048A981924}"/>
              </a:ext>
            </a:extLst>
          </p:cNvPr>
          <p:cNvCxnSpPr>
            <a:cxnSpLocks/>
            <a:stCxn id="28" idx="0"/>
            <a:endCxn id="29" idx="2"/>
          </p:cNvCxnSpPr>
          <p:nvPr/>
        </p:nvCxnSpPr>
        <p:spPr>
          <a:xfrm flipV="1">
            <a:off x="2288435" y="23774512"/>
            <a:ext cx="1" cy="188143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2331AAE-5990-44D1-90FA-049044225E02}"/>
              </a:ext>
            </a:extLst>
          </p:cNvPr>
          <p:cNvCxnSpPr>
            <a:cxnSpLocks/>
            <a:endCxn id="30" idx="2"/>
          </p:cNvCxnSpPr>
          <p:nvPr/>
        </p:nvCxnSpPr>
        <p:spPr>
          <a:xfrm flipV="1">
            <a:off x="2288436" y="21532280"/>
            <a:ext cx="0" cy="139119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0CA73DC-F112-4285-A47E-05E241967F8D}"/>
              </a:ext>
            </a:extLst>
          </p:cNvPr>
          <p:cNvSpPr txBox="1"/>
          <p:nvPr/>
        </p:nvSpPr>
        <p:spPr>
          <a:xfrm>
            <a:off x="4838700" y="18618405"/>
            <a:ext cx="5578530" cy="7971413"/>
          </a:xfrm>
          <a:prstGeom prst="rect">
            <a:avLst/>
          </a:prstGeom>
          <a:noFill/>
        </p:spPr>
        <p:txBody>
          <a:bodyPr wrap="square" rtlCol="0">
            <a:spAutoFit/>
          </a:bodyPr>
          <a:lstStyle/>
          <a:p>
            <a:pPr marL="514350" indent="-514350">
              <a:buFont typeface="+mj-lt"/>
              <a:buAutoNum type="arabicPeriod"/>
            </a:pPr>
            <a:r>
              <a:rPr lang="en-US" sz="3200" dirty="0">
                <a:latin typeface="Times New Roman" panose="02020603050405020304" pitchFamily="18" charset="0"/>
                <a:cs typeface="Times New Roman" panose="02020603050405020304" pitchFamily="18" charset="0"/>
              </a:rPr>
              <a:t>Hardware: Radio, TNC/Modem, Computer</a:t>
            </a:r>
          </a:p>
          <a:p>
            <a:pPr marL="342900" indent="-342900">
              <a:buAutoNum type="arabicPeriod"/>
            </a:pPr>
            <a:endParaRPr lang="en-US" sz="3200" dirty="0">
              <a:latin typeface="Times New Roman" panose="02020603050405020304" pitchFamily="18" charset="0"/>
              <a:cs typeface="Times New Roman" panose="02020603050405020304" pitchFamily="18" charset="0"/>
            </a:endParaRPr>
          </a:p>
          <a:p>
            <a:pPr marL="342900" indent="-342900">
              <a:buAutoNum type="arabicPeriod"/>
            </a:pPr>
            <a:r>
              <a:rPr lang="en-US" sz="3200" dirty="0">
                <a:latin typeface="Times New Roman" panose="02020603050405020304" pitchFamily="18" charset="0"/>
                <a:cs typeface="Times New Roman" panose="02020603050405020304" pitchFamily="18" charset="0"/>
              </a:rPr>
              <a:t>  Encoding</a:t>
            </a:r>
          </a:p>
          <a:p>
            <a:pPr marL="914400" lvl="1" indent="-457200">
              <a:buFont typeface="Arial" panose="020B0604020202020204" pitchFamily="34" charset="0"/>
              <a:buChar char="•"/>
            </a:pPr>
            <a:r>
              <a:rPr lang="en-US" sz="3200" u="sng" dirty="0">
                <a:latin typeface="Times New Roman" panose="02020603050405020304" pitchFamily="18" charset="0"/>
                <a:cs typeface="Times New Roman" panose="02020603050405020304" pitchFamily="18" charset="0"/>
              </a:rPr>
              <a:t>Computer to TNC </a:t>
            </a:r>
            <a:r>
              <a:rPr lang="en-US" sz="3200" dirty="0">
                <a:latin typeface="Times New Roman" panose="02020603050405020304" pitchFamily="18" charset="0"/>
                <a:cs typeface="Times New Roman" panose="02020603050405020304" pitchFamily="18" charset="0"/>
              </a:rPr>
              <a:t>– UART connection sending KISS packets (payload ASCII)</a:t>
            </a:r>
          </a:p>
          <a:p>
            <a:pPr marL="914400" lvl="1" indent="-457200">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r>
              <a:rPr lang="en-US" sz="3200" u="sng" dirty="0">
                <a:latin typeface="Times New Roman" panose="02020603050405020304" pitchFamily="18" charset="0"/>
                <a:cs typeface="Times New Roman" panose="02020603050405020304" pitchFamily="18" charset="0"/>
              </a:rPr>
              <a:t>TNC to Radio </a:t>
            </a:r>
            <a:r>
              <a:rPr lang="en-US" sz="3200" dirty="0">
                <a:latin typeface="Times New Roman" panose="02020603050405020304" pitchFamily="18" charset="0"/>
                <a:cs typeface="Times New Roman" panose="02020603050405020304" pitchFamily="18" charset="0"/>
              </a:rPr>
              <a:t>– typically two or three wires, Audio Frequency Shift Keying (1200 baud) 0 = change in tone, 1 = no change in tone</a:t>
            </a:r>
          </a:p>
          <a:p>
            <a:pPr marL="914400" lvl="1" indent="-457200">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Data Link (HDLC): AX.25</a:t>
            </a:r>
          </a:p>
          <a:p>
            <a:pPr marL="457200" lvl="1"/>
            <a:endParaRPr lang="en-US" sz="3200" dirty="0">
              <a:latin typeface="Times New Roman" panose="02020603050405020304" pitchFamily="18" charset="0"/>
              <a:cs typeface="Times New Roman" panose="02020603050405020304" pitchFamily="18" charset="0"/>
            </a:endParaRPr>
          </a:p>
        </p:txBody>
      </p:sp>
      <p:pic>
        <p:nvPicPr>
          <p:cNvPr id="48" name="Picture 47">
            <a:extLst>
              <a:ext uri="{FF2B5EF4-FFF2-40B4-BE49-F238E27FC236}">
                <a16:creationId xmlns:a16="http://schemas.microsoft.com/office/drawing/2014/main" id="{6AE92B87-3105-47C2-94B5-60E1F3E2C5AE}"/>
              </a:ext>
            </a:extLst>
          </p:cNvPr>
          <p:cNvPicPr>
            <a:picLocks noChangeAspect="1"/>
          </p:cNvPicPr>
          <p:nvPr/>
        </p:nvPicPr>
        <p:blipFill>
          <a:blip r:embed="rId9"/>
          <a:stretch>
            <a:fillRect/>
          </a:stretch>
        </p:blipFill>
        <p:spPr>
          <a:xfrm>
            <a:off x="4378461" y="26558659"/>
            <a:ext cx="7254739" cy="956445"/>
          </a:xfrm>
          <a:prstGeom prst="rect">
            <a:avLst/>
          </a:prstGeom>
        </p:spPr>
      </p:pic>
      <p:pic>
        <p:nvPicPr>
          <p:cNvPr id="49" name="Picture 48">
            <a:extLst>
              <a:ext uri="{FF2B5EF4-FFF2-40B4-BE49-F238E27FC236}">
                <a16:creationId xmlns:a16="http://schemas.microsoft.com/office/drawing/2014/main" id="{B242DCF4-6008-460B-B668-6D3161EF3087}"/>
              </a:ext>
            </a:extLst>
          </p:cNvPr>
          <p:cNvPicPr>
            <a:picLocks noChangeAspect="1"/>
          </p:cNvPicPr>
          <p:nvPr/>
        </p:nvPicPr>
        <p:blipFill>
          <a:blip r:embed="rId10"/>
          <a:stretch>
            <a:fillRect/>
          </a:stretch>
        </p:blipFill>
        <p:spPr>
          <a:xfrm>
            <a:off x="14728320" y="8006139"/>
            <a:ext cx="14825864" cy="5870644"/>
          </a:xfrm>
          <a:prstGeom prst="rect">
            <a:avLst/>
          </a:prstGeom>
        </p:spPr>
      </p:pic>
      <p:sp>
        <p:nvSpPr>
          <p:cNvPr id="50" name="Content Placeholder 2">
            <a:extLst>
              <a:ext uri="{FF2B5EF4-FFF2-40B4-BE49-F238E27FC236}">
                <a16:creationId xmlns:a16="http://schemas.microsoft.com/office/drawing/2014/main" id="{FE962D28-CE56-47FC-A23D-54BC130C5DEF}"/>
              </a:ext>
            </a:extLst>
          </p:cNvPr>
          <p:cNvSpPr txBox="1">
            <a:spLocks/>
          </p:cNvSpPr>
          <p:nvPr/>
        </p:nvSpPr>
        <p:spPr>
          <a:xfrm>
            <a:off x="12554384" y="13574443"/>
            <a:ext cx="4076171" cy="3951708"/>
          </a:xfrm>
          <a:prstGeom prst="rect">
            <a:avLst/>
          </a:prstGeom>
        </p:spPr>
        <p:txBody>
          <a:bodyPr>
            <a:noAutofit/>
          </a:bodyPr>
          <a:lstStyle>
            <a:defPPr>
              <a:defRPr kern="1200" smtId="4294967295"/>
            </a:defPPr>
            <a:lvl1pPr marL="1057804" indent="-1057804" algn="l" defTabSz="2820815" rtl="0" eaLnBrk="1" latinLnBrk="0" hangingPunct="1">
              <a:spcBef>
                <a:spcPct val="20000"/>
              </a:spcBef>
              <a:buFont typeface="Arial" pitchFamily="34" charset="0"/>
              <a:buChar char="•"/>
              <a:defRPr sz="9900" kern="1200">
                <a:solidFill>
                  <a:schemeClr val="tx1"/>
                </a:solidFill>
                <a:latin typeface="+mn-lt"/>
                <a:ea typeface="+mn-ea"/>
                <a:cs typeface="+mn-cs"/>
              </a:defRPr>
            </a:lvl1pPr>
            <a:lvl2pPr marL="2291913" indent="-881506" algn="l" defTabSz="2820815" rtl="0" eaLnBrk="1" latinLnBrk="0" hangingPunct="1">
              <a:spcBef>
                <a:spcPct val="20000"/>
              </a:spcBef>
              <a:buFont typeface="Arial" pitchFamily="34" charset="0"/>
              <a:buChar char="–"/>
              <a:defRPr sz="8625" kern="1200">
                <a:solidFill>
                  <a:schemeClr val="tx1"/>
                </a:solidFill>
                <a:latin typeface="+mn-lt"/>
                <a:ea typeface="+mn-ea"/>
                <a:cs typeface="+mn-cs"/>
              </a:defRPr>
            </a:lvl2pPr>
            <a:lvl3pPr marL="3526019" indent="-705204" algn="l" defTabSz="2820815" rtl="0" eaLnBrk="1" latinLnBrk="0" hangingPunct="1">
              <a:spcBef>
                <a:spcPct val="20000"/>
              </a:spcBef>
              <a:buFont typeface="Arial" pitchFamily="34" charset="0"/>
              <a:buChar char="•"/>
              <a:defRPr sz="7425" kern="1200">
                <a:solidFill>
                  <a:schemeClr val="tx1"/>
                </a:solidFill>
                <a:latin typeface="+mn-lt"/>
                <a:ea typeface="+mn-ea"/>
                <a:cs typeface="+mn-cs"/>
              </a:defRPr>
            </a:lvl3pPr>
            <a:lvl4pPr marL="4936426"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4pPr>
            <a:lvl5pPr marL="6346833"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5pPr>
            <a:lvl6pPr marL="7757241"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6pPr>
            <a:lvl7pPr marL="9167648"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7pPr>
            <a:lvl8pPr marL="10578056"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8pPr>
            <a:lvl9pPr marL="11988463"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9pPr>
          </a:lstStyle>
          <a:p>
            <a:pPr marL="0" indent="0">
              <a:buFont typeface="Arial" pitchFamily="34" charset="0"/>
              <a:buNone/>
            </a:pPr>
            <a:r>
              <a:rPr lang="en-US" sz="2800" b="1" dirty="0">
                <a:latin typeface="Times New Roman" panose="02020603050405020304" pitchFamily="18" charset="0"/>
                <a:cs typeface="Times New Roman" panose="02020603050405020304" pitchFamily="18" charset="0"/>
              </a:rPr>
              <a:t>Receiving</a:t>
            </a:r>
          </a:p>
          <a:p>
            <a:pPr marL="514350" indent="-514350">
              <a:buFont typeface="+mj-lt"/>
              <a:buAutoNum type="arabicPeriod"/>
            </a:pPr>
            <a:r>
              <a:rPr lang="en-US" sz="2800" dirty="0">
                <a:latin typeface="Times New Roman" panose="02020603050405020304" pitchFamily="18" charset="0"/>
                <a:cs typeface="Times New Roman" panose="02020603050405020304" pitchFamily="18" charset="0"/>
              </a:rPr>
              <a:t>Receive Audio Tone Signal</a:t>
            </a:r>
          </a:p>
          <a:p>
            <a:pPr marL="514350" indent="-514350">
              <a:buFont typeface="+mj-lt"/>
              <a:buAutoNum type="arabicPeriod"/>
            </a:pPr>
            <a:r>
              <a:rPr lang="en-US" sz="2800" dirty="0">
                <a:latin typeface="Times New Roman" panose="02020603050405020304" pitchFamily="18" charset="0"/>
                <a:cs typeface="Times New Roman" panose="02020603050405020304" pitchFamily="18" charset="0"/>
              </a:rPr>
              <a:t>Analog to digital convert into binary</a:t>
            </a:r>
          </a:p>
          <a:p>
            <a:pPr marL="514350" indent="-514350">
              <a:buFont typeface="+mj-lt"/>
              <a:buAutoNum type="arabicPeriod"/>
            </a:pPr>
            <a:r>
              <a:rPr lang="en-US" sz="2800" dirty="0">
                <a:latin typeface="Times New Roman" panose="02020603050405020304" pitchFamily="18" charset="0"/>
                <a:cs typeface="Times New Roman" panose="02020603050405020304" pitchFamily="18" charset="0"/>
              </a:rPr>
              <a:t>Gather payload</a:t>
            </a:r>
          </a:p>
          <a:p>
            <a:pPr marL="514350" indent="-514350">
              <a:buFont typeface="+mj-lt"/>
              <a:buAutoNum type="arabicPeriod"/>
            </a:pPr>
            <a:r>
              <a:rPr lang="en-US" sz="2800" dirty="0">
                <a:latin typeface="Times New Roman" panose="02020603050405020304" pitchFamily="18" charset="0"/>
                <a:cs typeface="Times New Roman" panose="02020603050405020304" pitchFamily="18" charset="0"/>
              </a:rPr>
              <a:t>Check for Errors</a:t>
            </a:r>
          </a:p>
          <a:p>
            <a:pPr marL="514350" indent="-514350">
              <a:buFont typeface="+mj-lt"/>
              <a:buAutoNum type="arabicPeriod"/>
            </a:pPr>
            <a:r>
              <a:rPr lang="en-US" sz="2800" dirty="0">
                <a:latin typeface="Times New Roman" panose="02020603050405020304" pitchFamily="18" charset="0"/>
                <a:cs typeface="Times New Roman" panose="02020603050405020304" pitchFamily="18" charset="0"/>
              </a:rPr>
              <a:t>Send payload via KISS to PC</a:t>
            </a:r>
          </a:p>
          <a:p>
            <a:pPr marL="514350" indent="-514350">
              <a:buFont typeface="+mj-lt"/>
              <a:buAutoNum type="arabicPeriod"/>
            </a:pPr>
            <a:endParaRPr lang="en-US" sz="2800" dirty="0">
              <a:latin typeface="Times New Roman" panose="02020603050405020304" pitchFamily="18" charset="0"/>
              <a:cs typeface="Times New Roman" panose="02020603050405020304" pitchFamily="18" charset="0"/>
            </a:endParaRPr>
          </a:p>
        </p:txBody>
      </p:sp>
      <p:sp>
        <p:nvSpPr>
          <p:cNvPr id="51" name="Content Placeholder 2">
            <a:extLst>
              <a:ext uri="{FF2B5EF4-FFF2-40B4-BE49-F238E27FC236}">
                <a16:creationId xmlns:a16="http://schemas.microsoft.com/office/drawing/2014/main" id="{6692FFBD-A81B-4BFB-8529-404B336533A1}"/>
              </a:ext>
            </a:extLst>
          </p:cNvPr>
          <p:cNvSpPr txBox="1">
            <a:spLocks/>
          </p:cNvSpPr>
          <p:nvPr/>
        </p:nvSpPr>
        <p:spPr>
          <a:xfrm>
            <a:off x="27933535" y="13501243"/>
            <a:ext cx="3828144" cy="42834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Times New Roman" panose="02020603050405020304" pitchFamily="18" charset="0"/>
                <a:cs typeface="Times New Roman" panose="02020603050405020304" pitchFamily="18" charset="0"/>
              </a:rPr>
              <a:t>Transmitting</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Receive KISS formatted data from PC</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Follow AX.25 protocol to form data packet</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Translate into analog audio tone signal</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Send Audio tone to radio</a:t>
            </a:r>
          </a:p>
        </p:txBody>
      </p:sp>
      <p:pic>
        <p:nvPicPr>
          <p:cNvPr id="53" name="Picture 52">
            <a:extLst>
              <a:ext uri="{FF2B5EF4-FFF2-40B4-BE49-F238E27FC236}">
                <a16:creationId xmlns:a16="http://schemas.microsoft.com/office/drawing/2014/main" id="{FCF72C54-11ED-4AFC-87CD-1197913E8573}"/>
              </a:ext>
            </a:extLst>
          </p:cNvPr>
          <p:cNvPicPr>
            <a:picLocks noChangeAspect="1"/>
          </p:cNvPicPr>
          <p:nvPr/>
        </p:nvPicPr>
        <p:blipFill rotWithShape="1">
          <a:blip r:embed="rId11"/>
          <a:srcRect l="43406"/>
          <a:stretch/>
        </p:blipFill>
        <p:spPr>
          <a:xfrm>
            <a:off x="34146811" y="7657265"/>
            <a:ext cx="2668365" cy="7974203"/>
          </a:xfrm>
          <a:prstGeom prst="rect">
            <a:avLst/>
          </a:prstGeom>
        </p:spPr>
      </p:pic>
      <p:pic>
        <p:nvPicPr>
          <p:cNvPr id="54" name="Picture 53">
            <a:extLst>
              <a:ext uri="{FF2B5EF4-FFF2-40B4-BE49-F238E27FC236}">
                <a16:creationId xmlns:a16="http://schemas.microsoft.com/office/drawing/2014/main" id="{C01CF5D9-EE23-4FB9-83BA-9B84CEE38468}"/>
              </a:ext>
            </a:extLst>
          </p:cNvPr>
          <p:cNvPicPr>
            <a:picLocks noChangeAspect="1"/>
          </p:cNvPicPr>
          <p:nvPr/>
        </p:nvPicPr>
        <p:blipFill rotWithShape="1">
          <a:blip r:embed="rId12"/>
          <a:srcRect l="4884" t="2501" r="2911"/>
          <a:stretch/>
        </p:blipFill>
        <p:spPr>
          <a:xfrm>
            <a:off x="36631418" y="7774857"/>
            <a:ext cx="3006992" cy="7856611"/>
          </a:xfrm>
          <a:prstGeom prst="rect">
            <a:avLst/>
          </a:prstGeom>
        </p:spPr>
      </p:pic>
      <p:pic>
        <p:nvPicPr>
          <p:cNvPr id="55" name="Picture 54">
            <a:extLst>
              <a:ext uri="{FF2B5EF4-FFF2-40B4-BE49-F238E27FC236}">
                <a16:creationId xmlns:a16="http://schemas.microsoft.com/office/drawing/2014/main" id="{EC940BD4-B09C-4D29-BEB4-136B69A5ED00}"/>
              </a:ext>
            </a:extLst>
          </p:cNvPr>
          <p:cNvPicPr>
            <a:picLocks noChangeAspect="1"/>
          </p:cNvPicPr>
          <p:nvPr/>
        </p:nvPicPr>
        <p:blipFill>
          <a:blip r:embed="rId13"/>
          <a:stretch>
            <a:fillRect/>
          </a:stretch>
        </p:blipFill>
        <p:spPr>
          <a:xfrm>
            <a:off x="39540873" y="7800810"/>
            <a:ext cx="2893228" cy="7749488"/>
          </a:xfrm>
          <a:prstGeom prst="rect">
            <a:avLst/>
          </a:prstGeom>
        </p:spPr>
      </p:pic>
      <p:pic>
        <p:nvPicPr>
          <p:cNvPr id="58" name="Graphic 57">
            <a:extLst>
              <a:ext uri="{FF2B5EF4-FFF2-40B4-BE49-F238E27FC236}">
                <a16:creationId xmlns:a16="http://schemas.microsoft.com/office/drawing/2014/main" id="{9FFD3D1C-AFE2-4A71-8FD9-57AFFB24DB8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56015" y="400145"/>
            <a:ext cx="5772694" cy="5694078"/>
          </a:xfrm>
          <a:prstGeom prst="rect">
            <a:avLst/>
          </a:prstGeom>
        </p:spPr>
      </p:pic>
      <p:pic>
        <p:nvPicPr>
          <p:cNvPr id="59" name="Picture 58">
            <a:extLst>
              <a:ext uri="{FF2B5EF4-FFF2-40B4-BE49-F238E27FC236}">
                <a16:creationId xmlns:a16="http://schemas.microsoft.com/office/drawing/2014/main" id="{0D032F2D-9B15-4C85-A7E7-9A4F93E6FC3A}"/>
              </a:ext>
            </a:extLst>
          </p:cNvPr>
          <p:cNvPicPr>
            <a:picLocks noChangeAspect="1"/>
          </p:cNvPicPr>
          <p:nvPr/>
        </p:nvPicPr>
        <p:blipFill>
          <a:blip r:embed="rId16"/>
          <a:stretch>
            <a:fillRect/>
          </a:stretch>
        </p:blipFill>
        <p:spPr>
          <a:xfrm>
            <a:off x="35617394" y="21766956"/>
            <a:ext cx="5168161" cy="4198227"/>
          </a:xfrm>
          <a:prstGeom prst="rect">
            <a:avLst/>
          </a:prstGeom>
        </p:spPr>
      </p:pic>
      <p:sp>
        <p:nvSpPr>
          <p:cNvPr id="60" name="Rectangle 59">
            <a:extLst>
              <a:ext uri="{FF2B5EF4-FFF2-40B4-BE49-F238E27FC236}">
                <a16:creationId xmlns:a16="http://schemas.microsoft.com/office/drawing/2014/main" id="{C3B671E7-922A-4C33-B5FC-FC75BE3C4F9A}"/>
              </a:ext>
            </a:extLst>
          </p:cNvPr>
          <p:cNvSpPr/>
          <p:nvPr/>
        </p:nvSpPr>
        <p:spPr>
          <a:xfrm>
            <a:off x="32493426" y="26939709"/>
            <a:ext cx="5983959" cy="4524315"/>
          </a:xfrm>
          <a:prstGeom prst="rect">
            <a:avLst/>
          </a:prstGeom>
        </p:spPr>
        <p:txBody>
          <a:bodyPr wrap="square">
            <a:spAutoFit/>
          </a:bodyPr>
          <a:lstStyle/>
          <a:p>
            <a:pPr algn="ctr"/>
            <a:r>
              <a:rPr lang="en-US" sz="2400" dirty="0">
                <a:latin typeface="Times New Roman" panose="02020603050405020304" pitchFamily="18" charset="0"/>
                <a:cs typeface="Times New Roman" panose="02020603050405020304" pitchFamily="18" charset="0"/>
              </a:rPr>
              <a:t>The main goal of the project is aimed at replacing the hardware that was originally developed in the early 1980s, this means the technical requirements are very minimal. In addition, a previous design has been successfully achieved by a project called </a:t>
            </a:r>
            <a:r>
              <a:rPr lang="en-US" sz="2400" dirty="0" err="1">
                <a:latin typeface="Times New Roman" panose="02020603050405020304" pitchFamily="18" charset="0"/>
                <a:cs typeface="Times New Roman" panose="02020603050405020304" pitchFamily="18" charset="0"/>
              </a:rPr>
              <a:t>Direwolf</a:t>
            </a:r>
            <a:r>
              <a:rPr lang="en-US" sz="2400" dirty="0">
                <a:latin typeface="Times New Roman" panose="02020603050405020304" pitchFamily="18" charset="0"/>
                <a:cs typeface="Times New Roman" panose="02020603050405020304" pitchFamily="18" charset="0"/>
              </a:rPr>
              <a:t> meaning the design is feasible on a technological standpoint. Also, the hardware and protocols we plan on using is well documented and already implemented in hardware so it is very feasible to make the shift to software related logic.</a:t>
            </a:r>
          </a:p>
        </p:txBody>
      </p:sp>
      <p:sp>
        <p:nvSpPr>
          <p:cNvPr id="61" name="Rectangle 60">
            <a:extLst>
              <a:ext uri="{FF2B5EF4-FFF2-40B4-BE49-F238E27FC236}">
                <a16:creationId xmlns:a16="http://schemas.microsoft.com/office/drawing/2014/main" id="{FE891F20-E2C8-43DC-9C2D-284D710C2AD0}"/>
              </a:ext>
            </a:extLst>
          </p:cNvPr>
          <p:cNvSpPr/>
          <p:nvPr/>
        </p:nvSpPr>
        <p:spPr>
          <a:xfrm>
            <a:off x="38673115" y="26611774"/>
            <a:ext cx="4705247" cy="4893647"/>
          </a:xfrm>
          <a:prstGeom prst="rect">
            <a:avLst/>
          </a:prstGeom>
        </p:spPr>
        <p:txBody>
          <a:bodyPr wrap="square">
            <a:spAutoFit/>
          </a:bodyPr>
          <a:lstStyle/>
          <a:p>
            <a:pPr algn="ctr"/>
            <a:r>
              <a:rPr lang="en-US" sz="2400" dirty="0">
                <a:latin typeface="Times New Roman" panose="02020603050405020304" pitchFamily="18" charset="0"/>
                <a:cs typeface="Times New Roman" panose="02020603050405020304" pitchFamily="18" charset="0"/>
              </a:rPr>
              <a:t>Given the simplicity of packet management required to have a functioning TNC it seems it will be feasible to have close to a working design in the first half year. In addition, the second half year could be used to develop our own more optimized microcontroller board as well as add some features. According to the </a:t>
            </a:r>
            <a:r>
              <a:rPr lang="en-US" sz="2400" dirty="0" err="1">
                <a:latin typeface="Times New Roman" panose="02020603050405020304" pitchFamily="18" charset="0"/>
                <a:cs typeface="Times New Roman" panose="02020603050405020304" pitchFamily="18" charset="0"/>
              </a:rPr>
              <a:t>Gnatt</a:t>
            </a:r>
            <a:r>
              <a:rPr lang="en-US" sz="2400" dirty="0">
                <a:latin typeface="Times New Roman" panose="02020603050405020304" pitchFamily="18" charset="0"/>
                <a:cs typeface="Times New Roman" panose="02020603050405020304" pitchFamily="18" charset="0"/>
              </a:rPr>
              <a:t> Chat our planned schedule projects the projects feasibility in the time</a:t>
            </a:r>
          </a:p>
          <a:p>
            <a:pPr algn="ctr"/>
            <a:r>
              <a:rPr lang="en-US" sz="2400" dirty="0">
                <a:latin typeface="Times New Roman" panose="02020603050405020304" pitchFamily="18" charset="0"/>
                <a:cs typeface="Times New Roman" panose="02020603050405020304" pitchFamily="18" charset="0"/>
              </a:rPr>
              <a:t>span of one year. </a:t>
            </a:r>
          </a:p>
        </p:txBody>
      </p:sp>
      <p:sp>
        <p:nvSpPr>
          <p:cNvPr id="62" name="TextBox 61">
            <a:extLst>
              <a:ext uri="{FF2B5EF4-FFF2-40B4-BE49-F238E27FC236}">
                <a16:creationId xmlns:a16="http://schemas.microsoft.com/office/drawing/2014/main" id="{A1FF5F02-C394-47AB-8B84-449D3B3695E2}"/>
              </a:ext>
            </a:extLst>
          </p:cNvPr>
          <p:cNvSpPr txBox="1"/>
          <p:nvPr/>
        </p:nvSpPr>
        <p:spPr>
          <a:xfrm>
            <a:off x="33707405" y="26269983"/>
            <a:ext cx="3556001" cy="461665"/>
          </a:xfrm>
          <a:prstGeom prst="rect">
            <a:avLst/>
          </a:prstGeom>
          <a:noFill/>
        </p:spPr>
        <p:txBody>
          <a:bodyPr wrap="square" rtlCol="0">
            <a:spAutoFit/>
          </a:bodyPr>
          <a:lstStyle/>
          <a:p>
            <a:pPr algn="ctr"/>
            <a:r>
              <a:rPr lang="en-US" sz="2400" b="1" u="sng" dirty="0">
                <a:latin typeface="Times New Roman" panose="02020603050405020304" pitchFamily="18" charset="0"/>
                <a:cs typeface="Times New Roman" panose="02020603050405020304" pitchFamily="18" charset="0"/>
              </a:rPr>
              <a:t>Technological Feasibility</a:t>
            </a:r>
          </a:p>
        </p:txBody>
      </p:sp>
      <p:sp>
        <p:nvSpPr>
          <p:cNvPr id="63" name="TextBox 62">
            <a:extLst>
              <a:ext uri="{FF2B5EF4-FFF2-40B4-BE49-F238E27FC236}">
                <a16:creationId xmlns:a16="http://schemas.microsoft.com/office/drawing/2014/main" id="{3237AB65-5FEE-4F7E-B5AC-3873EE933136}"/>
              </a:ext>
            </a:extLst>
          </p:cNvPr>
          <p:cNvSpPr txBox="1"/>
          <p:nvPr/>
        </p:nvSpPr>
        <p:spPr>
          <a:xfrm>
            <a:off x="39176323" y="25999836"/>
            <a:ext cx="3556001" cy="461665"/>
          </a:xfrm>
          <a:prstGeom prst="rect">
            <a:avLst/>
          </a:prstGeom>
          <a:noFill/>
        </p:spPr>
        <p:txBody>
          <a:bodyPr wrap="square" rtlCol="0">
            <a:spAutoFit/>
          </a:bodyPr>
          <a:lstStyle>
            <a:defPPr>
              <a:defRPr lang="en-US"/>
            </a:defPPr>
            <a:lvl1pPr algn="ctr">
              <a:defRPr sz="2400" b="1" u="sng">
                <a:latin typeface="Times New Roman" panose="02020603050405020304" pitchFamily="18" charset="0"/>
                <a:cs typeface="Times New Roman" panose="02020603050405020304" pitchFamily="18" charset="0"/>
              </a:defRPr>
            </a:lvl1pPr>
          </a:lstStyle>
          <a:p>
            <a:r>
              <a:rPr lang="en-US" dirty="0"/>
              <a:t>Time Feasibility</a:t>
            </a:r>
          </a:p>
        </p:txBody>
      </p:sp>
      <p:pic>
        <p:nvPicPr>
          <p:cNvPr id="3" name="Picture 2">
            <a:extLst>
              <a:ext uri="{FF2B5EF4-FFF2-40B4-BE49-F238E27FC236}">
                <a16:creationId xmlns:a16="http://schemas.microsoft.com/office/drawing/2014/main" id="{364931C6-7DCD-4DF1-B778-ABA130D49AC7}"/>
              </a:ext>
            </a:extLst>
          </p:cNvPr>
          <p:cNvPicPr>
            <a:picLocks noChangeAspect="1"/>
          </p:cNvPicPr>
          <p:nvPr/>
        </p:nvPicPr>
        <p:blipFill>
          <a:blip r:embed="rId17"/>
          <a:stretch>
            <a:fillRect/>
          </a:stretch>
        </p:blipFill>
        <p:spPr>
          <a:xfrm>
            <a:off x="12423813" y="19419310"/>
            <a:ext cx="19337866" cy="8326294"/>
          </a:xfrm>
          <a:prstGeom prst="rect">
            <a:avLst/>
          </a:prstGeom>
        </p:spPr>
      </p:pic>
    </p:spTree>
    <p:extLst>
      <p:ext uri="{BB962C8B-B14F-4D97-AF65-F5344CB8AC3E}">
        <p14:creationId xmlns:p14="http://schemas.microsoft.com/office/powerpoint/2010/main" val="4038871067"/>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inquisitalanchor|09-2018"/>
</p:tagLst>
</file>

<file path=ppt/theme/theme1.xml><?xml version="1.0" encoding="utf-8"?>
<a:theme xmlns:a="http://schemas.openxmlformats.org/drawingml/2006/main" name="Office Theme">
  <a:themeElements>
    <a:clrScheme name="Verve">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2862</TotalTime>
  <Words>551</Words>
  <Application>Microsoft Office PowerPoint</Application>
  <PresentationFormat>Custom</PresentationFormat>
  <Paragraphs>40</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Times New Roman</vt:lpstr>
      <vt:lpstr>Nunito</vt:lpstr>
      <vt:lpstr>Arial</vt:lpstr>
      <vt:lpstr>Franklin Gothic Medium</vt:lpstr>
      <vt:lpstr>Calibri</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poster example</dc:title>
  <dc:subject>Free Poster Presentation Example</dc:subject>
  <dc:creator>Graphicsland/MakeSigns.com</dc:creator>
  <cp:keywords>scientific, research, template, custom, poster, presentation, symposium, printing, powerpoint, create, design, example, sample, download</cp:keywords>
  <dc:description>Download our scientific poster templates at no cost to you and get one step closer to making a great research poster.</dc:description>
  <cp:lastModifiedBy>David Cain</cp:lastModifiedBy>
  <cp:revision>27</cp:revision>
  <cp:lastPrinted>2013-03-27T18:07:17Z</cp:lastPrinted>
  <dcterms:modified xsi:type="dcterms:W3CDTF">2020-03-03T19:13:49Z</dcterms:modified>
  <cp:category>templates for scientific poster</cp:category>
</cp:coreProperties>
</file>